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79A9C-4464-49D8-88A6-6E74B755A07F}" type="datetimeFigureOut">
              <a:rPr lang="cs-CZ" smtClean="0"/>
              <a:t>21.3.2023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B21DE-BF53-4FB8-A748-06F9759A5E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861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79A9C-4464-49D8-88A6-6E74B755A07F}" type="datetimeFigureOut">
              <a:rPr lang="cs-CZ" smtClean="0"/>
              <a:t>21.3.2023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B21DE-BF53-4FB8-A748-06F9759A5E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964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79A9C-4464-49D8-88A6-6E74B755A07F}" type="datetimeFigureOut">
              <a:rPr lang="cs-CZ" smtClean="0"/>
              <a:t>21.3.2023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B21DE-BF53-4FB8-A748-06F9759A5E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6919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79A9C-4464-49D8-88A6-6E74B755A07F}" type="datetimeFigureOut">
              <a:rPr lang="cs-CZ" smtClean="0"/>
              <a:t>21.3.2023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B21DE-BF53-4FB8-A748-06F9759A5E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8451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79A9C-4464-49D8-88A6-6E74B755A07F}" type="datetimeFigureOut">
              <a:rPr lang="cs-CZ" smtClean="0"/>
              <a:t>21.3.2023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B21DE-BF53-4FB8-A748-06F9759A5E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3508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79A9C-4464-49D8-88A6-6E74B755A07F}" type="datetimeFigureOut">
              <a:rPr lang="cs-CZ" smtClean="0"/>
              <a:t>21.3.2023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B21DE-BF53-4FB8-A748-06F9759A5E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9282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79A9C-4464-49D8-88A6-6E74B755A07F}" type="datetimeFigureOut">
              <a:rPr lang="cs-CZ" smtClean="0"/>
              <a:t>21.3.2023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B21DE-BF53-4FB8-A748-06F9759A5E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036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79A9C-4464-49D8-88A6-6E74B755A07F}" type="datetimeFigureOut">
              <a:rPr lang="cs-CZ" smtClean="0"/>
              <a:t>21.3.2023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B21DE-BF53-4FB8-A748-06F9759A5E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0378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79A9C-4464-49D8-88A6-6E74B755A07F}" type="datetimeFigureOut">
              <a:rPr lang="cs-CZ" smtClean="0"/>
              <a:t>21.3.2023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B21DE-BF53-4FB8-A748-06F9759A5E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9439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79A9C-4464-49D8-88A6-6E74B755A07F}" type="datetimeFigureOut">
              <a:rPr lang="cs-CZ" smtClean="0"/>
              <a:t>21.3.2023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B21DE-BF53-4FB8-A748-06F9759A5E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9203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79A9C-4464-49D8-88A6-6E74B755A07F}" type="datetimeFigureOut">
              <a:rPr lang="cs-CZ" smtClean="0"/>
              <a:t>21.3.2023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B21DE-BF53-4FB8-A748-06F9759A5E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8571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279A9C-4464-49D8-88A6-6E74B755A07F}" type="datetimeFigureOut">
              <a:rPr lang="cs-CZ" smtClean="0"/>
              <a:t>21.3.2023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EB21DE-BF53-4FB8-A748-06F9759A5E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9846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2047558"/>
            <a:ext cx="9144000" cy="845271"/>
          </a:xfrm>
        </p:spPr>
        <p:txBody>
          <a:bodyPr/>
          <a:lstStyle/>
          <a:p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Podpořeno z projektu Vzdělávání na UP 22+ </a:t>
            </a:r>
            <a:r>
              <a:rPr lang="cs-CZ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edUP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b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NPO_UPOL_MSMT-16589/2022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endParaRPr lang="cs-CZ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9" name="Skupina 8"/>
          <p:cNvGrpSpPr/>
          <p:nvPr/>
        </p:nvGrpSpPr>
        <p:grpSpPr>
          <a:xfrm>
            <a:off x="2069868" y="3633176"/>
            <a:ext cx="7984745" cy="1054945"/>
            <a:chOff x="2069868" y="3633176"/>
            <a:chExt cx="7984745" cy="1054945"/>
          </a:xfrm>
        </p:grpSpPr>
        <p:pic>
          <p:nvPicPr>
            <p:cNvPr id="5" name="Obrázek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69868" y="3633176"/>
              <a:ext cx="3524597" cy="1054945"/>
            </a:xfrm>
            <a:prstGeom prst="rect">
              <a:avLst/>
            </a:prstGeom>
          </p:spPr>
        </p:pic>
        <p:pic>
          <p:nvPicPr>
            <p:cNvPr id="6" name="Obrázek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0511" y="3765665"/>
              <a:ext cx="1963454" cy="822960"/>
            </a:xfrm>
            <a:prstGeom prst="rect">
              <a:avLst/>
            </a:prstGeom>
            <a:noFill/>
          </p:spPr>
        </p:pic>
        <p:pic>
          <p:nvPicPr>
            <p:cNvPr id="8" name="Obrázek 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54539" y="3682538"/>
              <a:ext cx="1800074" cy="10000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0066794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12</Words>
  <Application>Microsoft Office PowerPoint</Application>
  <PresentationFormat>Širokoúhlá obrazovka</PresentationFormat>
  <Paragraphs>1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Prezentace aplikace PowerPoint</vt:lpstr>
    </vt:vector>
  </TitlesOfParts>
  <Company>PdF UP Olomouc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Mgr. Jana Musilová PhD.</dc:creator>
  <cp:lastModifiedBy>Mgr. Jana Musilová PhD.</cp:lastModifiedBy>
  <cp:revision>3</cp:revision>
  <dcterms:created xsi:type="dcterms:W3CDTF">2023-03-21T16:15:13Z</dcterms:created>
  <dcterms:modified xsi:type="dcterms:W3CDTF">2023-03-21T16:56:21Z</dcterms:modified>
</cp:coreProperties>
</file>