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6"/>
  </p:notesMasterIdLst>
  <p:sldIdLst>
    <p:sldId id="259" r:id="rId2"/>
    <p:sldId id="261" r:id="rId3"/>
    <p:sldId id="263" r:id="rId4"/>
    <p:sldId id="264" r:id="rId5"/>
    <p:sldId id="277" r:id="rId6"/>
    <p:sldId id="265" r:id="rId7"/>
    <p:sldId id="266" r:id="rId8"/>
    <p:sldId id="279" r:id="rId9"/>
    <p:sldId id="273" r:id="rId10"/>
    <p:sldId id="268" r:id="rId11"/>
    <p:sldId id="269" r:id="rId12"/>
    <p:sldId id="270" r:id="rId13"/>
    <p:sldId id="272" r:id="rId14"/>
    <p:sldId id="267" r:id="rId15"/>
    <p:sldId id="275" r:id="rId16"/>
    <p:sldId id="276" r:id="rId17"/>
    <p:sldId id="280" r:id="rId18"/>
    <p:sldId id="288" r:id="rId19"/>
    <p:sldId id="285" r:id="rId20"/>
    <p:sldId id="287" r:id="rId21"/>
    <p:sldId id="289" r:id="rId22"/>
    <p:sldId id="290" r:id="rId23"/>
    <p:sldId id="291" r:id="rId24"/>
    <p:sldId id="292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4702" userDrawn="1">
          <p15:clr>
            <a:srgbClr val="A4A3A4"/>
          </p15:clr>
        </p15:guide>
        <p15:guide id="3" pos="36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A2D"/>
    <a:srgbClr val="FFF358"/>
    <a:srgbClr val="513F95"/>
    <a:srgbClr val="A5B094"/>
    <a:srgbClr val="708B6F"/>
    <a:srgbClr val="ED2E62"/>
    <a:srgbClr val="F59BB3"/>
    <a:srgbClr val="CCCCCC"/>
    <a:srgbClr val="64BAE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6482" autoAdjust="0"/>
  </p:normalViewPr>
  <p:slideViewPr>
    <p:cSldViewPr>
      <p:cViewPr varScale="1">
        <p:scale>
          <a:sx n="116" d="100"/>
          <a:sy n="116" d="100"/>
        </p:scale>
        <p:origin x="120" y="102"/>
      </p:cViewPr>
      <p:guideLst>
        <p:guide orient="horz" pos="2024"/>
        <p:guide pos="4702"/>
        <p:guide pos="36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816AC-E699-4010-BC5B-9A83DDA76F41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17DA-E1AA-4A19-9DCA-97316F9D2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63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21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25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26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2646583"/>
            <a:ext cx="4500000" cy="1588127"/>
          </a:xfrm>
        </p:spPr>
        <p:txBody>
          <a:bodyPr anchor="b">
            <a:spAutoFit/>
          </a:bodyPr>
          <a:lstStyle>
            <a:lvl1pPr algn="l">
              <a:defRPr lang="cs-CZ" dirty="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4234710"/>
            <a:ext cx="4500000" cy="757130"/>
          </a:xfrm>
        </p:spPr>
        <p:txBody>
          <a:bodyPr>
            <a:spAutoFit/>
          </a:bodyPr>
          <a:lstStyle>
            <a:lvl1pPr marL="0" indent="0" algn="l">
              <a:buNone/>
              <a:defRPr lang="cs-CZ" sz="2400" b="1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34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Foto + 4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436634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20000" y="343663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00000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343592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C20EED-8076-BAC9-79F3-F293D381F5D2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079499" y="1080000"/>
            <a:ext cx="2160000" cy="2160000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303D7A9-3F93-8263-ED47-7B4C7777478C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600000" y="1080000"/>
            <a:ext cx="2160000" cy="2160000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142E5C-5325-F290-389D-FCAD2824F4F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20000" y="1080000"/>
            <a:ext cx="2160000" cy="216058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5768F69-0277-D846-44AA-B01DD40343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40591" y="1080000"/>
            <a:ext cx="2160000" cy="216058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37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cela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82771-AB32-C8D4-6C1B-768ABC9B13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373601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183920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83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dikace N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>
            <a:extLst>
              <a:ext uri="{FF2B5EF4-FFF2-40B4-BE49-F238E27FC236}">
                <a16:creationId xmlns:a16="http://schemas.microsoft.com/office/drawing/2014/main" id="{37746786-8199-CADF-6D34-2B92697F785E}"/>
              </a:ext>
            </a:extLst>
          </p:cNvPr>
          <p:cNvSpPr txBox="1">
            <a:spLocks/>
          </p:cNvSpPr>
          <p:nvPr userDrawn="1"/>
        </p:nvSpPr>
        <p:spPr>
          <a:xfrm>
            <a:off x="2783632" y="6165304"/>
            <a:ext cx="662473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Podpořeno z projektu Vzdělávání na UP 22+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edUP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NPO_UPOL_MSMT-16589/2022.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8505CF0-38EA-C83D-87CE-DC05C0CC07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088130" y="2420887"/>
            <a:ext cx="4015740" cy="1520190"/>
            <a:chOff x="1720" y="814"/>
            <a:chExt cx="2108" cy="79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41D2656-5C9B-7424-2BF1-2244B02F7E8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814"/>
              <a:ext cx="210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A0F28F3-4BFF-2AEA-CBE3-11018D1EE4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3" y="814"/>
              <a:ext cx="10" cy="79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4FDFF42-278E-3A79-0B03-533E18A8FC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3" y="849"/>
              <a:ext cx="74" cy="117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35A5D04-F4D5-66D6-48C1-6F824970FC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0" y="886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DE68746-BD9B-C9D6-A02F-DD6D680D7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5" y="841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2EF1AE6-8105-9157-E395-3D59D98A27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1" y="886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1275DD-1FB2-7B10-4352-F6353ADDFA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" y="886"/>
              <a:ext cx="79" cy="123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60363BF-172D-A3DC-26AD-C19AA40245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0" y="886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66DC963-352D-B5DB-024D-F4EE9ECEB7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3" y="886"/>
              <a:ext cx="79" cy="123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564481-023A-6DB7-7A76-6131E3F178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53" y="850"/>
              <a:ext cx="23" cy="116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E784FC4-739C-17F5-4745-882BDA8228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5" y="886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20F94B2-4922-815C-99A6-828A9122D8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5" y="841"/>
              <a:ext cx="74" cy="125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1882396-C135-788A-0B83-B543FD7C2E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5" y="844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21AA640-3675-F53B-23CA-11E30EF081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3" y="1038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9BB619A-6784-8879-2AEA-3292422597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2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E456A0C-EC3D-0335-031C-2102E17AB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3" y="1036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6741E05-283A-CA37-61B2-760C3EE10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2" y="1081"/>
              <a:ext cx="82" cy="82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792EEA5-9FDE-B0A9-C7CE-929FEA6F6F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0" y="1036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BD1C1DCC-8010-8F98-6278-3C1063A89C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6" y="1056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974A1D90-317C-1870-AE25-2FE2D3D45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5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24">
              <a:extLst>
                <a:ext uri="{FF2B5EF4-FFF2-40B4-BE49-F238E27FC236}">
                  <a16:creationId xmlns:a16="http://schemas.microsoft.com/office/drawing/2014/main" id="{41FA83DD-EB88-ED89-080B-F3BB2370CC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966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E4A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25">
              <a:extLst>
                <a:ext uri="{FF2B5EF4-FFF2-40B4-BE49-F238E27FC236}">
                  <a16:creationId xmlns:a16="http://schemas.microsoft.com/office/drawing/2014/main" id="{77B071A6-DF62-95C0-F475-FBBC12EA2C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390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26">
              <a:extLst>
                <a:ext uri="{FF2B5EF4-FFF2-40B4-BE49-F238E27FC236}">
                  <a16:creationId xmlns:a16="http://schemas.microsoft.com/office/drawing/2014/main" id="{F39800D9-EFE9-2B12-6168-65D7C5D8FA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2" y="1417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27">
              <a:extLst>
                <a:ext uri="{FF2B5EF4-FFF2-40B4-BE49-F238E27FC236}">
                  <a16:creationId xmlns:a16="http://schemas.microsoft.com/office/drawing/2014/main" id="{FF19FDC1-B00A-334E-D617-7A63E537C0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90" y="1390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28">
              <a:extLst>
                <a:ext uri="{FF2B5EF4-FFF2-40B4-BE49-F238E27FC236}">
                  <a16:creationId xmlns:a16="http://schemas.microsoft.com/office/drawing/2014/main" id="{E77B68F1-B95B-02C8-5DFB-D2BD266AB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4" y="1418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29">
              <a:extLst>
                <a:ext uri="{FF2B5EF4-FFF2-40B4-BE49-F238E27FC236}">
                  <a16:creationId xmlns:a16="http://schemas.microsoft.com/office/drawing/2014/main" id="{111C57EE-5A23-B911-9A69-AB58E03A15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6" y="1417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30">
              <a:extLst>
                <a:ext uri="{FF2B5EF4-FFF2-40B4-BE49-F238E27FC236}">
                  <a16:creationId xmlns:a16="http://schemas.microsoft.com/office/drawing/2014/main" id="{CC2773BC-6CBD-D63D-3CBB-90023AEAB0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2" y="1417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51E2ABCB-DB4B-E273-6370-FE246AE876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4" y="1418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32">
              <a:extLst>
                <a:ext uri="{FF2B5EF4-FFF2-40B4-BE49-F238E27FC236}">
                  <a16:creationId xmlns:a16="http://schemas.microsoft.com/office/drawing/2014/main" id="{C48DAFA3-ADB9-DFB3-666C-FD6548003C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" y="1390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Freeform 33">
              <a:extLst>
                <a:ext uri="{FF2B5EF4-FFF2-40B4-BE49-F238E27FC236}">
                  <a16:creationId xmlns:a16="http://schemas.microsoft.com/office/drawing/2014/main" id="{17C16B1A-9A84-C254-3D42-F8F484B760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1398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34">
              <a:extLst>
                <a:ext uri="{FF2B5EF4-FFF2-40B4-BE49-F238E27FC236}">
                  <a16:creationId xmlns:a16="http://schemas.microsoft.com/office/drawing/2014/main" id="{542017FB-F33A-3228-3B7B-F9FBD5B9ED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18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35">
              <a:extLst>
                <a:ext uri="{FF2B5EF4-FFF2-40B4-BE49-F238E27FC236}">
                  <a16:creationId xmlns:a16="http://schemas.microsoft.com/office/drawing/2014/main" id="{99980C98-375B-7FAC-540C-E16EA7301B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" y="1389"/>
              <a:ext cx="55" cy="86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99B64BFF-6CC7-7EF0-5912-3CEC330661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5" y="1417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37">
              <a:extLst>
                <a:ext uri="{FF2B5EF4-FFF2-40B4-BE49-F238E27FC236}">
                  <a16:creationId xmlns:a16="http://schemas.microsoft.com/office/drawing/2014/main" id="{22D12824-B149-A9BD-94DE-A153FBCAB7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1" y="1383"/>
              <a:ext cx="13" cy="92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38">
              <a:extLst>
                <a:ext uri="{FF2B5EF4-FFF2-40B4-BE49-F238E27FC236}">
                  <a16:creationId xmlns:a16="http://schemas.microsoft.com/office/drawing/2014/main" id="{8B6B5DE6-DACF-52EB-F515-97A0B73CE2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6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39">
              <a:extLst>
                <a:ext uri="{FF2B5EF4-FFF2-40B4-BE49-F238E27FC236}">
                  <a16:creationId xmlns:a16="http://schemas.microsoft.com/office/drawing/2014/main" id="{9AE2A441-476C-3EC7-A950-6BFF9B032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7" y="1417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5" name="Freeform 40">
              <a:extLst>
                <a:ext uri="{FF2B5EF4-FFF2-40B4-BE49-F238E27FC236}">
                  <a16:creationId xmlns:a16="http://schemas.microsoft.com/office/drawing/2014/main" id="{B09B9E0E-192E-8DAC-375E-7C76FA7F6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4" y="1383"/>
              <a:ext cx="55" cy="92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6" name="Freeform 41">
              <a:extLst>
                <a:ext uri="{FF2B5EF4-FFF2-40B4-BE49-F238E27FC236}">
                  <a16:creationId xmlns:a16="http://schemas.microsoft.com/office/drawing/2014/main" id="{99AA4834-DDE5-95A8-E117-86560A93A3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0" y="1385"/>
              <a:ext cx="51" cy="92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7" name="Freeform 42">
              <a:extLst>
                <a:ext uri="{FF2B5EF4-FFF2-40B4-BE49-F238E27FC236}">
                  <a16:creationId xmlns:a16="http://schemas.microsoft.com/office/drawing/2014/main" id="{14D7D7B1-D697-2A0F-0C52-505789148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4" y="1383"/>
              <a:ext cx="52" cy="92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8" name="Freeform 43">
              <a:extLst>
                <a:ext uri="{FF2B5EF4-FFF2-40B4-BE49-F238E27FC236}">
                  <a16:creationId xmlns:a16="http://schemas.microsoft.com/office/drawing/2014/main" id="{207A88FE-05F9-C3C4-117F-E5BE88C71D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0" y="1417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9" name="Freeform 44">
              <a:extLst>
                <a:ext uri="{FF2B5EF4-FFF2-40B4-BE49-F238E27FC236}">
                  <a16:creationId xmlns:a16="http://schemas.microsoft.com/office/drawing/2014/main" id="{AC900B5C-D246-B940-73E3-5AF3F9D77C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8" y="1549"/>
              <a:ext cx="57" cy="58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0" name="Freeform 45">
              <a:extLst>
                <a:ext uri="{FF2B5EF4-FFF2-40B4-BE49-F238E27FC236}">
                  <a16:creationId xmlns:a16="http://schemas.microsoft.com/office/drawing/2014/main" id="{BF89AB52-8AB1-2D4C-9A5E-641DDB501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4" y="1519"/>
              <a:ext cx="86" cy="89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1" name="Freeform 46">
              <a:extLst>
                <a:ext uri="{FF2B5EF4-FFF2-40B4-BE49-F238E27FC236}">
                  <a16:creationId xmlns:a16="http://schemas.microsoft.com/office/drawing/2014/main" id="{63FA9F02-3A35-F403-EE17-653B08296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2" y="1514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2" name="Freeform 47">
              <a:extLst>
                <a:ext uri="{FF2B5EF4-FFF2-40B4-BE49-F238E27FC236}">
                  <a16:creationId xmlns:a16="http://schemas.microsoft.com/office/drawing/2014/main" id="{06C4F7C6-9306-0F17-ACF9-21A56C898F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4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3" name="Freeform 48">
              <a:extLst>
                <a:ext uri="{FF2B5EF4-FFF2-40B4-BE49-F238E27FC236}">
                  <a16:creationId xmlns:a16="http://schemas.microsoft.com/office/drawing/2014/main" id="{0A2637BC-6E66-6188-C216-4029D0ADD3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2" y="1548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4" name="Freeform 49">
              <a:extLst>
                <a:ext uri="{FF2B5EF4-FFF2-40B4-BE49-F238E27FC236}">
                  <a16:creationId xmlns:a16="http://schemas.microsoft.com/office/drawing/2014/main" id="{83F7BDC8-54EF-BFD8-35FA-8DEDFCA836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5" name="Freeform 50">
              <a:extLst>
                <a:ext uri="{FF2B5EF4-FFF2-40B4-BE49-F238E27FC236}">
                  <a16:creationId xmlns:a16="http://schemas.microsoft.com/office/drawing/2014/main" id="{0452C382-D955-6045-7716-A1768B4EC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2" y="1548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8051E3D8-CAD6-09FE-5E5B-E928E586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8" y="1548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D7561845-43ED-750F-D5FE-9BE9615995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2" y="1521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E0DAC99-986A-6CC0-BCC0-9CB0F0D448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43979" y="5157192"/>
            <a:ext cx="6304043" cy="701731"/>
            <a:chOff x="3341607" y="5350614"/>
            <a:chExt cx="5446652" cy="606291"/>
          </a:xfrm>
        </p:grpSpPr>
        <p:grpSp>
          <p:nvGrpSpPr>
            <p:cNvPr id="179" name="Group 55">
              <a:extLst>
                <a:ext uri="{FF2B5EF4-FFF2-40B4-BE49-F238E27FC236}">
                  <a16:creationId xmlns:a16="http://schemas.microsoft.com/office/drawing/2014/main" id="{959C395D-B1D0-B502-C8CD-29D6A10A60D8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5621238" y="5368641"/>
              <a:ext cx="1395983" cy="588264"/>
              <a:chOff x="3994" y="810"/>
              <a:chExt cx="2748" cy="1158"/>
            </a:xfrm>
          </p:grpSpPr>
          <p:sp>
            <p:nvSpPr>
              <p:cNvPr id="251" name="AutoShape 54">
                <a:extLst>
                  <a:ext uri="{FF2B5EF4-FFF2-40B4-BE49-F238E27FC236}">
                    <a16:creationId xmlns:a16="http://schemas.microsoft.com/office/drawing/2014/main" id="{3E5077BA-B764-F0D9-54FD-839C053B72DA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94" y="810"/>
                <a:ext cx="2748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2" name="Freeform 56">
                <a:extLst>
                  <a:ext uri="{FF2B5EF4-FFF2-40B4-BE49-F238E27FC236}">
                    <a16:creationId xmlns:a16="http://schemas.microsoft.com/office/drawing/2014/main" id="{58A8863C-A342-622B-E4DA-C81E09CE801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92" y="801"/>
                <a:ext cx="2750" cy="1167"/>
              </a:xfrm>
              <a:custGeom>
                <a:avLst/>
                <a:gdLst>
                  <a:gd name="T0" fmla="*/ 2856 w 12112"/>
                  <a:gd name="T1" fmla="*/ 637 h 5116"/>
                  <a:gd name="T2" fmla="*/ 1979 w 12112"/>
                  <a:gd name="T3" fmla="*/ 711 h 5116"/>
                  <a:gd name="T4" fmla="*/ 2489 w 12112"/>
                  <a:gd name="T5" fmla="*/ 872 h 5116"/>
                  <a:gd name="T6" fmla="*/ 3207 w 12112"/>
                  <a:gd name="T7" fmla="*/ 934 h 5116"/>
                  <a:gd name="T8" fmla="*/ 1620 w 12112"/>
                  <a:gd name="T9" fmla="*/ 1013 h 5116"/>
                  <a:gd name="T10" fmla="*/ 1216 w 12112"/>
                  <a:gd name="T11" fmla="*/ 1248 h 5116"/>
                  <a:gd name="T12" fmla="*/ 929 w 12112"/>
                  <a:gd name="T13" fmla="*/ 1299 h 5116"/>
                  <a:gd name="T14" fmla="*/ 4474 w 12112"/>
                  <a:gd name="T15" fmla="*/ 1406 h 5116"/>
                  <a:gd name="T16" fmla="*/ 531 w 12112"/>
                  <a:gd name="T17" fmla="*/ 1478 h 5116"/>
                  <a:gd name="T18" fmla="*/ 4715 w 12112"/>
                  <a:gd name="T19" fmla="*/ 1569 h 5116"/>
                  <a:gd name="T20" fmla="*/ 4038 w 12112"/>
                  <a:gd name="T21" fmla="*/ 1672 h 5116"/>
                  <a:gd name="T22" fmla="*/ 236 w 12112"/>
                  <a:gd name="T23" fmla="*/ 1706 h 5116"/>
                  <a:gd name="T24" fmla="*/ 112 w 12112"/>
                  <a:gd name="T25" fmla="*/ 1699 h 5116"/>
                  <a:gd name="T26" fmla="*/ 4316 w 12112"/>
                  <a:gd name="T27" fmla="*/ 1811 h 5116"/>
                  <a:gd name="T28" fmla="*/ 4160 w 12112"/>
                  <a:gd name="T29" fmla="*/ 1905 h 5116"/>
                  <a:gd name="T30" fmla="*/ 5223 w 12112"/>
                  <a:gd name="T31" fmla="*/ 1903 h 5116"/>
                  <a:gd name="T32" fmla="*/ 5561 w 12112"/>
                  <a:gd name="T33" fmla="*/ 1974 h 5116"/>
                  <a:gd name="T34" fmla="*/ 5971 w 12112"/>
                  <a:gd name="T35" fmla="*/ 2013 h 5116"/>
                  <a:gd name="T36" fmla="*/ 275 w 12112"/>
                  <a:gd name="T37" fmla="*/ 2132 h 5116"/>
                  <a:gd name="T38" fmla="*/ 385 w 12112"/>
                  <a:gd name="T39" fmla="*/ 2260 h 5116"/>
                  <a:gd name="T40" fmla="*/ 274 w 12112"/>
                  <a:gd name="T41" fmla="*/ 2585 h 5116"/>
                  <a:gd name="T42" fmla="*/ 6270 w 12112"/>
                  <a:gd name="T43" fmla="*/ 2585 h 5116"/>
                  <a:gd name="T44" fmla="*/ 6023 w 12112"/>
                  <a:gd name="T45" fmla="*/ 2792 h 5116"/>
                  <a:gd name="T46" fmla="*/ 5801 w 12112"/>
                  <a:gd name="T47" fmla="*/ 2944 h 5116"/>
                  <a:gd name="T48" fmla="*/ 676 w 12112"/>
                  <a:gd name="T49" fmla="*/ 2913 h 5116"/>
                  <a:gd name="T50" fmla="*/ 886 w 12112"/>
                  <a:gd name="T51" fmla="*/ 3134 h 5116"/>
                  <a:gd name="T52" fmla="*/ 5601 w 12112"/>
                  <a:gd name="T53" fmla="*/ 3355 h 5116"/>
                  <a:gd name="T54" fmla="*/ 1224 w 12112"/>
                  <a:gd name="T55" fmla="*/ 3543 h 5116"/>
                  <a:gd name="T56" fmla="*/ 3138 w 12112"/>
                  <a:gd name="T57" fmla="*/ 3532 h 5116"/>
                  <a:gd name="T58" fmla="*/ 2622 w 12112"/>
                  <a:gd name="T59" fmla="*/ 3617 h 5116"/>
                  <a:gd name="T60" fmla="*/ 1465 w 12112"/>
                  <a:gd name="T61" fmla="*/ 3591 h 5116"/>
                  <a:gd name="T62" fmla="*/ 4940 w 12112"/>
                  <a:gd name="T63" fmla="*/ 3695 h 5116"/>
                  <a:gd name="T64" fmla="*/ 4815 w 12112"/>
                  <a:gd name="T65" fmla="*/ 3817 h 5116"/>
                  <a:gd name="T66" fmla="*/ 2619 w 12112"/>
                  <a:gd name="T67" fmla="*/ 3813 h 5116"/>
                  <a:gd name="T68" fmla="*/ 4298 w 12112"/>
                  <a:gd name="T69" fmla="*/ 3935 h 5116"/>
                  <a:gd name="T70" fmla="*/ 4582 w 12112"/>
                  <a:gd name="T71" fmla="*/ 3888 h 5116"/>
                  <a:gd name="T72" fmla="*/ 2440 w 12112"/>
                  <a:gd name="T73" fmla="*/ 4090 h 5116"/>
                  <a:gd name="T74" fmla="*/ 2264 w 12112"/>
                  <a:gd name="T75" fmla="*/ 4192 h 5116"/>
                  <a:gd name="T76" fmla="*/ 748 w 12112"/>
                  <a:gd name="T77" fmla="*/ 3699 h 5116"/>
                  <a:gd name="T78" fmla="*/ 3549 w 12112"/>
                  <a:gd name="T79" fmla="*/ 5116 h 5116"/>
                  <a:gd name="T80" fmla="*/ 3446 w 12112"/>
                  <a:gd name="T81" fmla="*/ 2577 h 5116"/>
                  <a:gd name="T82" fmla="*/ 3847 w 12112"/>
                  <a:gd name="T83" fmla="*/ 448 h 5116"/>
                  <a:gd name="T84" fmla="*/ 7826 w 12112"/>
                  <a:gd name="T85" fmla="*/ 642 h 5116"/>
                  <a:gd name="T86" fmla="*/ 8165 w 12112"/>
                  <a:gd name="T87" fmla="*/ 871 h 5116"/>
                  <a:gd name="T88" fmla="*/ 8193 w 12112"/>
                  <a:gd name="T89" fmla="*/ 1132 h 5116"/>
                  <a:gd name="T90" fmla="*/ 8690 w 12112"/>
                  <a:gd name="T91" fmla="*/ 964 h 5116"/>
                  <a:gd name="T92" fmla="*/ 9574 w 12112"/>
                  <a:gd name="T93" fmla="*/ 1450 h 5116"/>
                  <a:gd name="T94" fmla="*/ 10275 w 12112"/>
                  <a:gd name="T95" fmla="*/ 1292 h 5116"/>
                  <a:gd name="T96" fmla="*/ 10801 w 12112"/>
                  <a:gd name="T97" fmla="*/ 597 h 5116"/>
                  <a:gd name="T98" fmla="*/ 11595 w 12112"/>
                  <a:gd name="T99" fmla="*/ 1191 h 5116"/>
                  <a:gd name="T100" fmla="*/ 12112 w 12112"/>
                  <a:gd name="T101" fmla="*/ 678 h 5116"/>
                  <a:gd name="T102" fmla="*/ 7137 w 12112"/>
                  <a:gd name="T103" fmla="*/ 2621 h 5116"/>
                  <a:gd name="T104" fmla="*/ 7371 w 12112"/>
                  <a:gd name="T105" fmla="*/ 2970 h 5116"/>
                  <a:gd name="T106" fmla="*/ 8418 w 12112"/>
                  <a:gd name="T107" fmla="*/ 2845 h 5116"/>
                  <a:gd name="T108" fmla="*/ 8332 w 12112"/>
                  <a:gd name="T109" fmla="*/ 2561 h 5116"/>
                  <a:gd name="T110" fmla="*/ 8516 w 12112"/>
                  <a:gd name="T111" fmla="*/ 2885 h 5116"/>
                  <a:gd name="T112" fmla="*/ 9290 w 12112"/>
                  <a:gd name="T113" fmla="*/ 2591 h 5116"/>
                  <a:gd name="T114" fmla="*/ 7278 w 12112"/>
                  <a:gd name="T115" fmla="*/ 4308 h 5116"/>
                  <a:gd name="T116" fmla="*/ 7981 w 12112"/>
                  <a:gd name="T117" fmla="*/ 4180 h 5116"/>
                  <a:gd name="T118" fmla="*/ 8629 w 12112"/>
                  <a:gd name="T119" fmla="*/ 4278 h 5116"/>
                  <a:gd name="T120" fmla="*/ 8863 w 12112"/>
                  <a:gd name="T121" fmla="*/ 3907 h 5116"/>
                  <a:gd name="T122" fmla="*/ 9780 w 12112"/>
                  <a:gd name="T123" fmla="*/ 3591 h 5116"/>
                  <a:gd name="T124" fmla="*/ 11448 w 12112"/>
                  <a:gd name="T125" fmla="*/ 4557 h 5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12" h="5116">
                    <a:moveTo>
                      <a:pt x="2641" y="717"/>
                    </a:moveTo>
                    <a:cubicBezTo>
                      <a:pt x="2611" y="701"/>
                      <a:pt x="2600" y="665"/>
                      <a:pt x="2615" y="635"/>
                    </a:cubicBezTo>
                    <a:cubicBezTo>
                      <a:pt x="2630" y="605"/>
                      <a:pt x="2667" y="594"/>
                      <a:pt x="2696" y="609"/>
                    </a:cubicBezTo>
                    <a:cubicBezTo>
                      <a:pt x="2726" y="624"/>
                      <a:pt x="2738" y="661"/>
                      <a:pt x="2722" y="691"/>
                    </a:cubicBezTo>
                    <a:lnTo>
                      <a:pt x="2722" y="691"/>
                    </a:lnTo>
                    <a:cubicBezTo>
                      <a:pt x="2712" y="711"/>
                      <a:pt x="2691" y="723"/>
                      <a:pt x="2669" y="723"/>
                    </a:cubicBezTo>
                    <a:cubicBezTo>
                      <a:pt x="2659" y="723"/>
                      <a:pt x="2650" y="721"/>
                      <a:pt x="2641" y="717"/>
                    </a:cubicBezTo>
                    <a:close/>
                    <a:moveTo>
                      <a:pt x="2840" y="721"/>
                    </a:moveTo>
                    <a:lnTo>
                      <a:pt x="2840" y="721"/>
                    </a:lnTo>
                    <a:cubicBezTo>
                      <a:pt x="2821" y="693"/>
                      <a:pt x="2828" y="656"/>
                      <a:pt x="2856" y="637"/>
                    </a:cubicBezTo>
                    <a:cubicBezTo>
                      <a:pt x="2884" y="619"/>
                      <a:pt x="2921" y="626"/>
                      <a:pt x="2940" y="654"/>
                    </a:cubicBezTo>
                    <a:cubicBezTo>
                      <a:pt x="2958" y="681"/>
                      <a:pt x="2951" y="719"/>
                      <a:pt x="2923" y="737"/>
                    </a:cubicBezTo>
                    <a:cubicBezTo>
                      <a:pt x="2913" y="744"/>
                      <a:pt x="2901" y="747"/>
                      <a:pt x="2890" y="747"/>
                    </a:cubicBezTo>
                    <a:cubicBezTo>
                      <a:pt x="2870" y="747"/>
                      <a:pt x="2851" y="738"/>
                      <a:pt x="2840" y="721"/>
                    </a:cubicBezTo>
                    <a:close/>
                    <a:moveTo>
                      <a:pt x="1979" y="711"/>
                    </a:moveTo>
                    <a:cubicBezTo>
                      <a:pt x="1971" y="679"/>
                      <a:pt x="1990" y="646"/>
                      <a:pt x="2022" y="638"/>
                    </a:cubicBezTo>
                    <a:cubicBezTo>
                      <a:pt x="2055" y="630"/>
                      <a:pt x="2088" y="649"/>
                      <a:pt x="2096" y="682"/>
                    </a:cubicBezTo>
                    <a:cubicBezTo>
                      <a:pt x="2104" y="714"/>
                      <a:pt x="2084" y="747"/>
                      <a:pt x="2052" y="755"/>
                    </a:cubicBezTo>
                    <a:cubicBezTo>
                      <a:pt x="2047" y="756"/>
                      <a:pt x="2042" y="757"/>
                      <a:pt x="2037" y="757"/>
                    </a:cubicBezTo>
                    <a:cubicBezTo>
                      <a:pt x="2010" y="757"/>
                      <a:pt x="1986" y="739"/>
                      <a:pt x="1979" y="711"/>
                    </a:cubicBezTo>
                    <a:close/>
                    <a:moveTo>
                      <a:pt x="2229" y="753"/>
                    </a:moveTo>
                    <a:cubicBezTo>
                      <a:pt x="2208" y="727"/>
                      <a:pt x="2212" y="689"/>
                      <a:pt x="2238" y="668"/>
                    </a:cubicBezTo>
                    <a:cubicBezTo>
                      <a:pt x="2264" y="647"/>
                      <a:pt x="2302" y="651"/>
                      <a:pt x="2323" y="676"/>
                    </a:cubicBezTo>
                    <a:cubicBezTo>
                      <a:pt x="2344" y="703"/>
                      <a:pt x="2340" y="740"/>
                      <a:pt x="2314" y="762"/>
                    </a:cubicBezTo>
                    <a:cubicBezTo>
                      <a:pt x="2303" y="770"/>
                      <a:pt x="2290" y="775"/>
                      <a:pt x="2276" y="775"/>
                    </a:cubicBezTo>
                    <a:cubicBezTo>
                      <a:pt x="2259" y="775"/>
                      <a:pt x="2241" y="767"/>
                      <a:pt x="2229" y="753"/>
                    </a:cubicBezTo>
                    <a:close/>
                    <a:moveTo>
                      <a:pt x="2409" y="844"/>
                    </a:moveTo>
                    <a:cubicBezTo>
                      <a:pt x="2394" y="814"/>
                      <a:pt x="2407" y="778"/>
                      <a:pt x="2437" y="763"/>
                    </a:cubicBezTo>
                    <a:cubicBezTo>
                      <a:pt x="2467" y="749"/>
                      <a:pt x="2503" y="762"/>
                      <a:pt x="2518" y="792"/>
                    </a:cubicBezTo>
                    <a:cubicBezTo>
                      <a:pt x="2532" y="822"/>
                      <a:pt x="2519" y="858"/>
                      <a:pt x="2489" y="872"/>
                    </a:cubicBezTo>
                    <a:cubicBezTo>
                      <a:pt x="2481" y="876"/>
                      <a:pt x="2472" y="878"/>
                      <a:pt x="2463" y="878"/>
                    </a:cubicBezTo>
                    <a:cubicBezTo>
                      <a:pt x="2441" y="878"/>
                      <a:pt x="2419" y="866"/>
                      <a:pt x="2409" y="844"/>
                    </a:cubicBezTo>
                    <a:close/>
                    <a:moveTo>
                      <a:pt x="1807" y="855"/>
                    </a:moveTo>
                    <a:cubicBezTo>
                      <a:pt x="1801" y="822"/>
                      <a:pt x="1823" y="791"/>
                      <a:pt x="1856" y="785"/>
                    </a:cubicBezTo>
                    <a:cubicBezTo>
                      <a:pt x="1889" y="780"/>
                      <a:pt x="1920" y="802"/>
                      <a:pt x="1926" y="835"/>
                    </a:cubicBezTo>
                    <a:cubicBezTo>
                      <a:pt x="1931" y="868"/>
                      <a:pt x="1909" y="899"/>
                      <a:pt x="1876" y="904"/>
                    </a:cubicBezTo>
                    <a:cubicBezTo>
                      <a:pt x="1873" y="905"/>
                      <a:pt x="1870" y="905"/>
                      <a:pt x="1866" y="905"/>
                    </a:cubicBezTo>
                    <a:cubicBezTo>
                      <a:pt x="1837" y="905"/>
                      <a:pt x="1812" y="884"/>
                      <a:pt x="1807" y="855"/>
                    </a:cubicBezTo>
                    <a:close/>
                    <a:moveTo>
                      <a:pt x="3236" y="1015"/>
                    </a:moveTo>
                    <a:cubicBezTo>
                      <a:pt x="3206" y="1000"/>
                      <a:pt x="3193" y="964"/>
                      <a:pt x="3207" y="934"/>
                    </a:cubicBezTo>
                    <a:cubicBezTo>
                      <a:pt x="3221" y="904"/>
                      <a:pt x="3257" y="891"/>
                      <a:pt x="3287" y="905"/>
                    </a:cubicBezTo>
                    <a:cubicBezTo>
                      <a:pt x="3318" y="920"/>
                      <a:pt x="3330" y="956"/>
                      <a:pt x="3316" y="986"/>
                    </a:cubicBezTo>
                    <a:cubicBezTo>
                      <a:pt x="3306" y="1008"/>
                      <a:pt x="3284" y="1020"/>
                      <a:pt x="3262" y="1020"/>
                    </a:cubicBezTo>
                    <a:cubicBezTo>
                      <a:pt x="3253" y="1020"/>
                      <a:pt x="3244" y="1019"/>
                      <a:pt x="3236" y="1015"/>
                    </a:cubicBezTo>
                    <a:close/>
                    <a:moveTo>
                      <a:pt x="1620" y="1013"/>
                    </a:moveTo>
                    <a:cubicBezTo>
                      <a:pt x="1597" y="989"/>
                      <a:pt x="1598" y="950"/>
                      <a:pt x="1622" y="927"/>
                    </a:cubicBezTo>
                    <a:cubicBezTo>
                      <a:pt x="1646" y="904"/>
                      <a:pt x="1684" y="905"/>
                      <a:pt x="1707" y="929"/>
                    </a:cubicBezTo>
                    <a:cubicBezTo>
                      <a:pt x="1730" y="954"/>
                      <a:pt x="1729" y="992"/>
                      <a:pt x="1705" y="1015"/>
                    </a:cubicBezTo>
                    <a:cubicBezTo>
                      <a:pt x="1693" y="1026"/>
                      <a:pt x="1678" y="1031"/>
                      <a:pt x="1663" y="1031"/>
                    </a:cubicBezTo>
                    <a:cubicBezTo>
                      <a:pt x="1647" y="1031"/>
                      <a:pt x="1631" y="1025"/>
                      <a:pt x="1620" y="1013"/>
                    </a:cubicBezTo>
                    <a:close/>
                    <a:moveTo>
                      <a:pt x="3439" y="1162"/>
                    </a:moveTo>
                    <a:cubicBezTo>
                      <a:pt x="3413" y="1141"/>
                      <a:pt x="3408" y="1103"/>
                      <a:pt x="3429" y="1077"/>
                    </a:cubicBezTo>
                    <a:cubicBezTo>
                      <a:pt x="3449" y="1051"/>
                      <a:pt x="3487" y="1046"/>
                      <a:pt x="3514" y="1067"/>
                    </a:cubicBezTo>
                    <a:cubicBezTo>
                      <a:pt x="3540" y="1087"/>
                      <a:pt x="3545" y="1125"/>
                      <a:pt x="3524" y="1151"/>
                    </a:cubicBezTo>
                    <a:cubicBezTo>
                      <a:pt x="3512" y="1167"/>
                      <a:pt x="3494" y="1175"/>
                      <a:pt x="3477" y="1175"/>
                    </a:cubicBezTo>
                    <a:cubicBezTo>
                      <a:pt x="3463" y="1175"/>
                      <a:pt x="3450" y="1170"/>
                      <a:pt x="3439" y="1162"/>
                    </a:cubicBezTo>
                    <a:close/>
                    <a:moveTo>
                      <a:pt x="1133" y="1229"/>
                    </a:moveTo>
                    <a:cubicBezTo>
                      <a:pt x="1115" y="1201"/>
                      <a:pt x="1124" y="1163"/>
                      <a:pt x="1152" y="1146"/>
                    </a:cubicBezTo>
                    <a:cubicBezTo>
                      <a:pt x="1181" y="1128"/>
                      <a:pt x="1218" y="1137"/>
                      <a:pt x="1236" y="1165"/>
                    </a:cubicBezTo>
                    <a:cubicBezTo>
                      <a:pt x="1253" y="1194"/>
                      <a:pt x="1244" y="1231"/>
                      <a:pt x="1216" y="1248"/>
                    </a:cubicBezTo>
                    <a:cubicBezTo>
                      <a:pt x="1206" y="1255"/>
                      <a:pt x="1195" y="1257"/>
                      <a:pt x="1184" y="1257"/>
                    </a:cubicBezTo>
                    <a:cubicBezTo>
                      <a:pt x="1164" y="1257"/>
                      <a:pt x="1144" y="1247"/>
                      <a:pt x="1133" y="1229"/>
                    </a:cubicBezTo>
                    <a:close/>
                    <a:moveTo>
                      <a:pt x="3812" y="1265"/>
                    </a:moveTo>
                    <a:cubicBezTo>
                      <a:pt x="3788" y="1241"/>
                      <a:pt x="3788" y="1203"/>
                      <a:pt x="3812" y="1179"/>
                    </a:cubicBezTo>
                    <a:cubicBezTo>
                      <a:pt x="3835" y="1156"/>
                      <a:pt x="3874" y="1156"/>
                      <a:pt x="3897" y="1180"/>
                    </a:cubicBezTo>
                    <a:cubicBezTo>
                      <a:pt x="3921" y="1203"/>
                      <a:pt x="3920" y="1241"/>
                      <a:pt x="3897" y="1265"/>
                    </a:cubicBezTo>
                    <a:cubicBezTo>
                      <a:pt x="3885" y="1277"/>
                      <a:pt x="3870" y="1283"/>
                      <a:pt x="3854" y="1283"/>
                    </a:cubicBezTo>
                    <a:cubicBezTo>
                      <a:pt x="3839" y="1283"/>
                      <a:pt x="3823" y="1277"/>
                      <a:pt x="3812" y="1265"/>
                    </a:cubicBezTo>
                    <a:close/>
                    <a:moveTo>
                      <a:pt x="917" y="1383"/>
                    </a:moveTo>
                    <a:cubicBezTo>
                      <a:pt x="897" y="1357"/>
                      <a:pt x="902" y="1319"/>
                      <a:pt x="929" y="1299"/>
                    </a:cubicBezTo>
                    <a:cubicBezTo>
                      <a:pt x="955" y="1279"/>
                      <a:pt x="993" y="1284"/>
                      <a:pt x="1013" y="1311"/>
                    </a:cubicBezTo>
                    <a:cubicBezTo>
                      <a:pt x="1033" y="1337"/>
                      <a:pt x="1028" y="1375"/>
                      <a:pt x="1001" y="1395"/>
                    </a:cubicBezTo>
                    <a:cubicBezTo>
                      <a:pt x="990" y="1404"/>
                      <a:pt x="978" y="1407"/>
                      <a:pt x="965" y="1407"/>
                    </a:cubicBezTo>
                    <a:cubicBezTo>
                      <a:pt x="947" y="1407"/>
                      <a:pt x="929" y="1399"/>
                      <a:pt x="917" y="1383"/>
                    </a:cubicBezTo>
                    <a:close/>
                    <a:moveTo>
                      <a:pt x="4474" y="1406"/>
                    </a:moveTo>
                    <a:cubicBezTo>
                      <a:pt x="4470" y="1373"/>
                      <a:pt x="4494" y="1343"/>
                      <a:pt x="4527" y="1340"/>
                    </a:cubicBezTo>
                    <a:cubicBezTo>
                      <a:pt x="4561" y="1336"/>
                      <a:pt x="4591" y="1360"/>
                      <a:pt x="4594" y="1393"/>
                    </a:cubicBezTo>
                    <a:cubicBezTo>
                      <a:pt x="4597" y="1426"/>
                      <a:pt x="4573" y="1456"/>
                      <a:pt x="4540" y="1460"/>
                    </a:cubicBezTo>
                    <a:cubicBezTo>
                      <a:pt x="4538" y="1460"/>
                      <a:pt x="4536" y="1460"/>
                      <a:pt x="4534" y="1460"/>
                    </a:cubicBezTo>
                    <a:cubicBezTo>
                      <a:pt x="4503" y="1460"/>
                      <a:pt x="4477" y="1437"/>
                      <a:pt x="4474" y="1406"/>
                    </a:cubicBezTo>
                    <a:close/>
                    <a:moveTo>
                      <a:pt x="3785" y="1463"/>
                    </a:moveTo>
                    <a:lnTo>
                      <a:pt x="3785" y="1463"/>
                    </a:lnTo>
                    <a:cubicBezTo>
                      <a:pt x="3762" y="1439"/>
                      <a:pt x="3763" y="1401"/>
                      <a:pt x="3787" y="1378"/>
                    </a:cubicBezTo>
                    <a:cubicBezTo>
                      <a:pt x="3811" y="1355"/>
                      <a:pt x="3849" y="1355"/>
                      <a:pt x="3872" y="1380"/>
                    </a:cubicBezTo>
                    <a:cubicBezTo>
                      <a:pt x="3896" y="1404"/>
                      <a:pt x="3895" y="1442"/>
                      <a:pt x="3871" y="1465"/>
                    </a:cubicBezTo>
                    <a:cubicBezTo>
                      <a:pt x="3859" y="1476"/>
                      <a:pt x="3844" y="1482"/>
                      <a:pt x="3829" y="1482"/>
                    </a:cubicBezTo>
                    <a:cubicBezTo>
                      <a:pt x="3813" y="1482"/>
                      <a:pt x="3797" y="1476"/>
                      <a:pt x="3785" y="1463"/>
                    </a:cubicBezTo>
                    <a:close/>
                    <a:moveTo>
                      <a:pt x="415" y="1511"/>
                    </a:moveTo>
                    <a:cubicBezTo>
                      <a:pt x="406" y="1479"/>
                      <a:pt x="425" y="1446"/>
                      <a:pt x="457" y="1437"/>
                    </a:cubicBezTo>
                    <a:cubicBezTo>
                      <a:pt x="489" y="1427"/>
                      <a:pt x="522" y="1446"/>
                      <a:pt x="531" y="1478"/>
                    </a:cubicBezTo>
                    <a:cubicBezTo>
                      <a:pt x="541" y="1510"/>
                      <a:pt x="522" y="1544"/>
                      <a:pt x="490" y="1553"/>
                    </a:cubicBezTo>
                    <a:cubicBezTo>
                      <a:pt x="485" y="1554"/>
                      <a:pt x="479" y="1555"/>
                      <a:pt x="473" y="1555"/>
                    </a:cubicBezTo>
                    <a:cubicBezTo>
                      <a:pt x="447" y="1555"/>
                      <a:pt x="423" y="1538"/>
                      <a:pt x="415" y="1511"/>
                    </a:cubicBezTo>
                    <a:close/>
                    <a:moveTo>
                      <a:pt x="4715" y="1569"/>
                    </a:moveTo>
                    <a:lnTo>
                      <a:pt x="4715" y="1569"/>
                    </a:lnTo>
                    <a:cubicBezTo>
                      <a:pt x="4691" y="1545"/>
                      <a:pt x="4692" y="1507"/>
                      <a:pt x="4716" y="1483"/>
                    </a:cubicBezTo>
                    <a:cubicBezTo>
                      <a:pt x="4740" y="1460"/>
                      <a:pt x="4778" y="1461"/>
                      <a:pt x="4801" y="1485"/>
                    </a:cubicBezTo>
                    <a:cubicBezTo>
                      <a:pt x="4825" y="1509"/>
                      <a:pt x="4824" y="1547"/>
                      <a:pt x="4800" y="1570"/>
                    </a:cubicBezTo>
                    <a:cubicBezTo>
                      <a:pt x="4788" y="1582"/>
                      <a:pt x="4773" y="1587"/>
                      <a:pt x="4758" y="1587"/>
                    </a:cubicBezTo>
                    <a:cubicBezTo>
                      <a:pt x="4742" y="1587"/>
                      <a:pt x="4726" y="1581"/>
                      <a:pt x="4715" y="1569"/>
                    </a:cubicBezTo>
                    <a:close/>
                    <a:moveTo>
                      <a:pt x="4930" y="1599"/>
                    </a:moveTo>
                    <a:cubicBezTo>
                      <a:pt x="4925" y="1566"/>
                      <a:pt x="4947" y="1535"/>
                      <a:pt x="4980" y="1530"/>
                    </a:cubicBezTo>
                    <a:cubicBezTo>
                      <a:pt x="5013" y="1525"/>
                      <a:pt x="5044" y="1547"/>
                      <a:pt x="5049" y="1580"/>
                    </a:cubicBezTo>
                    <a:cubicBezTo>
                      <a:pt x="5054" y="1613"/>
                      <a:pt x="5031" y="1644"/>
                      <a:pt x="4998" y="1649"/>
                    </a:cubicBezTo>
                    <a:cubicBezTo>
                      <a:pt x="4995" y="1650"/>
                      <a:pt x="4992" y="1650"/>
                      <a:pt x="4989" y="1650"/>
                    </a:cubicBezTo>
                    <a:cubicBezTo>
                      <a:pt x="4960" y="1650"/>
                      <a:pt x="4934" y="1628"/>
                      <a:pt x="4930" y="1599"/>
                    </a:cubicBezTo>
                    <a:close/>
                    <a:moveTo>
                      <a:pt x="3953" y="1659"/>
                    </a:moveTo>
                    <a:cubicBezTo>
                      <a:pt x="3933" y="1633"/>
                      <a:pt x="3939" y="1595"/>
                      <a:pt x="3966" y="1575"/>
                    </a:cubicBezTo>
                    <a:cubicBezTo>
                      <a:pt x="3992" y="1555"/>
                      <a:pt x="4030" y="1561"/>
                      <a:pt x="4050" y="1587"/>
                    </a:cubicBezTo>
                    <a:cubicBezTo>
                      <a:pt x="4070" y="1614"/>
                      <a:pt x="4064" y="1652"/>
                      <a:pt x="4038" y="1672"/>
                    </a:cubicBezTo>
                    <a:cubicBezTo>
                      <a:pt x="4027" y="1680"/>
                      <a:pt x="4014" y="1684"/>
                      <a:pt x="4002" y="1684"/>
                    </a:cubicBezTo>
                    <a:cubicBezTo>
                      <a:pt x="3983" y="1684"/>
                      <a:pt x="3965" y="1675"/>
                      <a:pt x="3953" y="1659"/>
                    </a:cubicBezTo>
                    <a:close/>
                    <a:moveTo>
                      <a:pt x="4477" y="1651"/>
                    </a:moveTo>
                    <a:lnTo>
                      <a:pt x="4477" y="1651"/>
                    </a:lnTo>
                    <a:cubicBezTo>
                      <a:pt x="4474" y="1618"/>
                      <a:pt x="4497" y="1588"/>
                      <a:pt x="4531" y="1585"/>
                    </a:cubicBezTo>
                    <a:cubicBezTo>
                      <a:pt x="4564" y="1581"/>
                      <a:pt x="4594" y="1605"/>
                      <a:pt x="4597" y="1638"/>
                    </a:cubicBezTo>
                    <a:cubicBezTo>
                      <a:pt x="4601" y="1671"/>
                      <a:pt x="4577" y="1701"/>
                      <a:pt x="4544" y="1705"/>
                    </a:cubicBezTo>
                    <a:cubicBezTo>
                      <a:pt x="4541" y="1705"/>
                      <a:pt x="4539" y="1705"/>
                      <a:pt x="4537" y="1705"/>
                    </a:cubicBezTo>
                    <a:cubicBezTo>
                      <a:pt x="4507" y="1705"/>
                      <a:pt x="4480" y="1682"/>
                      <a:pt x="4477" y="1651"/>
                    </a:cubicBezTo>
                    <a:close/>
                    <a:moveTo>
                      <a:pt x="236" y="1706"/>
                    </a:moveTo>
                    <a:cubicBezTo>
                      <a:pt x="209" y="1688"/>
                      <a:pt x="202" y="1650"/>
                      <a:pt x="221" y="1622"/>
                    </a:cubicBezTo>
                    <a:lnTo>
                      <a:pt x="221" y="1622"/>
                    </a:lnTo>
                    <a:cubicBezTo>
                      <a:pt x="240" y="1595"/>
                      <a:pt x="278" y="1588"/>
                      <a:pt x="305" y="1607"/>
                    </a:cubicBezTo>
                    <a:cubicBezTo>
                      <a:pt x="332" y="1626"/>
                      <a:pt x="339" y="1663"/>
                      <a:pt x="320" y="1691"/>
                    </a:cubicBezTo>
                    <a:cubicBezTo>
                      <a:pt x="309" y="1708"/>
                      <a:pt x="290" y="1717"/>
                      <a:pt x="271" y="1717"/>
                    </a:cubicBezTo>
                    <a:cubicBezTo>
                      <a:pt x="259" y="1717"/>
                      <a:pt x="247" y="1714"/>
                      <a:pt x="236" y="1706"/>
                    </a:cubicBezTo>
                    <a:close/>
                    <a:moveTo>
                      <a:pt x="27" y="1704"/>
                    </a:moveTo>
                    <a:cubicBezTo>
                      <a:pt x="2" y="1681"/>
                      <a:pt x="0" y="1643"/>
                      <a:pt x="22" y="1618"/>
                    </a:cubicBezTo>
                    <a:cubicBezTo>
                      <a:pt x="45" y="1594"/>
                      <a:pt x="83" y="1592"/>
                      <a:pt x="108" y="1614"/>
                    </a:cubicBezTo>
                    <a:cubicBezTo>
                      <a:pt x="133" y="1636"/>
                      <a:pt x="135" y="1675"/>
                      <a:pt x="112" y="1699"/>
                    </a:cubicBezTo>
                    <a:cubicBezTo>
                      <a:pt x="100" y="1712"/>
                      <a:pt x="84" y="1719"/>
                      <a:pt x="67" y="1719"/>
                    </a:cubicBezTo>
                    <a:cubicBezTo>
                      <a:pt x="53" y="1719"/>
                      <a:pt x="38" y="1714"/>
                      <a:pt x="27" y="1704"/>
                    </a:cubicBezTo>
                    <a:close/>
                    <a:moveTo>
                      <a:pt x="5047" y="1775"/>
                    </a:moveTo>
                    <a:lnTo>
                      <a:pt x="5047" y="1775"/>
                    </a:lnTo>
                    <a:cubicBezTo>
                      <a:pt x="5028" y="1747"/>
                      <a:pt x="5035" y="1710"/>
                      <a:pt x="5063" y="1691"/>
                    </a:cubicBezTo>
                    <a:cubicBezTo>
                      <a:pt x="5090" y="1672"/>
                      <a:pt x="5128" y="1679"/>
                      <a:pt x="5146" y="1707"/>
                    </a:cubicBezTo>
                    <a:cubicBezTo>
                      <a:pt x="5165" y="1735"/>
                      <a:pt x="5158" y="1772"/>
                      <a:pt x="5130" y="1791"/>
                    </a:cubicBezTo>
                    <a:cubicBezTo>
                      <a:pt x="5120" y="1798"/>
                      <a:pt x="5108" y="1801"/>
                      <a:pt x="5097" y="1801"/>
                    </a:cubicBezTo>
                    <a:cubicBezTo>
                      <a:pt x="5077" y="1801"/>
                      <a:pt x="5058" y="1792"/>
                      <a:pt x="5047" y="1775"/>
                    </a:cubicBezTo>
                    <a:close/>
                    <a:moveTo>
                      <a:pt x="4316" y="1811"/>
                    </a:moveTo>
                    <a:cubicBezTo>
                      <a:pt x="4290" y="1790"/>
                      <a:pt x="4286" y="1752"/>
                      <a:pt x="4307" y="1726"/>
                    </a:cubicBezTo>
                    <a:lnTo>
                      <a:pt x="4307" y="1726"/>
                    </a:lnTo>
                    <a:cubicBezTo>
                      <a:pt x="4328" y="1700"/>
                      <a:pt x="4367" y="1697"/>
                      <a:pt x="4392" y="1718"/>
                    </a:cubicBezTo>
                    <a:cubicBezTo>
                      <a:pt x="4418" y="1739"/>
                      <a:pt x="4422" y="1777"/>
                      <a:pt x="4401" y="1803"/>
                    </a:cubicBezTo>
                    <a:cubicBezTo>
                      <a:pt x="4389" y="1817"/>
                      <a:pt x="4371" y="1825"/>
                      <a:pt x="4354" y="1825"/>
                    </a:cubicBezTo>
                    <a:cubicBezTo>
                      <a:pt x="4340" y="1825"/>
                      <a:pt x="4327" y="1820"/>
                      <a:pt x="4316" y="1811"/>
                    </a:cubicBezTo>
                    <a:close/>
                    <a:moveTo>
                      <a:pt x="4076" y="1894"/>
                    </a:moveTo>
                    <a:cubicBezTo>
                      <a:pt x="4055" y="1867"/>
                      <a:pt x="4061" y="1829"/>
                      <a:pt x="4087" y="1809"/>
                    </a:cubicBezTo>
                    <a:cubicBezTo>
                      <a:pt x="4113" y="1789"/>
                      <a:pt x="4151" y="1794"/>
                      <a:pt x="4172" y="1821"/>
                    </a:cubicBezTo>
                    <a:cubicBezTo>
                      <a:pt x="4192" y="1847"/>
                      <a:pt x="4187" y="1885"/>
                      <a:pt x="4160" y="1905"/>
                    </a:cubicBezTo>
                    <a:cubicBezTo>
                      <a:pt x="4149" y="1914"/>
                      <a:pt x="4136" y="1918"/>
                      <a:pt x="4124" y="1918"/>
                    </a:cubicBezTo>
                    <a:cubicBezTo>
                      <a:pt x="4105" y="1918"/>
                      <a:pt x="4088" y="1910"/>
                      <a:pt x="4076" y="1894"/>
                    </a:cubicBezTo>
                    <a:close/>
                    <a:moveTo>
                      <a:pt x="84" y="1946"/>
                    </a:moveTo>
                    <a:cubicBezTo>
                      <a:pt x="60" y="1921"/>
                      <a:pt x="61" y="1883"/>
                      <a:pt x="85" y="1860"/>
                    </a:cubicBezTo>
                    <a:cubicBezTo>
                      <a:pt x="109" y="1837"/>
                      <a:pt x="147" y="1837"/>
                      <a:pt x="170" y="1861"/>
                    </a:cubicBezTo>
                    <a:cubicBezTo>
                      <a:pt x="193" y="1885"/>
                      <a:pt x="193" y="1923"/>
                      <a:pt x="169" y="1947"/>
                    </a:cubicBezTo>
                    <a:cubicBezTo>
                      <a:pt x="157" y="1958"/>
                      <a:pt x="142" y="1964"/>
                      <a:pt x="127" y="1964"/>
                    </a:cubicBezTo>
                    <a:cubicBezTo>
                      <a:pt x="111" y="1964"/>
                      <a:pt x="95" y="1958"/>
                      <a:pt x="84" y="1946"/>
                    </a:cubicBezTo>
                    <a:close/>
                    <a:moveTo>
                      <a:pt x="5220" y="1989"/>
                    </a:moveTo>
                    <a:cubicBezTo>
                      <a:pt x="5197" y="1964"/>
                      <a:pt x="5199" y="1926"/>
                      <a:pt x="5223" y="1903"/>
                    </a:cubicBezTo>
                    <a:cubicBezTo>
                      <a:pt x="5248" y="1881"/>
                      <a:pt x="5286" y="1882"/>
                      <a:pt x="5309" y="1907"/>
                    </a:cubicBezTo>
                    <a:cubicBezTo>
                      <a:pt x="5331" y="1931"/>
                      <a:pt x="5330" y="1969"/>
                      <a:pt x="5305" y="1992"/>
                    </a:cubicBezTo>
                    <a:cubicBezTo>
                      <a:pt x="5294" y="2003"/>
                      <a:pt x="5279" y="2008"/>
                      <a:pt x="5264" y="2008"/>
                    </a:cubicBezTo>
                    <a:cubicBezTo>
                      <a:pt x="5248" y="2008"/>
                      <a:pt x="5232" y="2001"/>
                      <a:pt x="5220" y="1989"/>
                    </a:cubicBezTo>
                    <a:close/>
                    <a:moveTo>
                      <a:pt x="5498" y="2032"/>
                    </a:moveTo>
                    <a:lnTo>
                      <a:pt x="5498" y="2032"/>
                    </a:lnTo>
                    <a:cubicBezTo>
                      <a:pt x="5465" y="2031"/>
                      <a:pt x="5439" y="2003"/>
                      <a:pt x="5440" y="1970"/>
                    </a:cubicBezTo>
                    <a:cubicBezTo>
                      <a:pt x="5441" y="1937"/>
                      <a:pt x="5468" y="1911"/>
                      <a:pt x="5502" y="1911"/>
                    </a:cubicBezTo>
                    <a:lnTo>
                      <a:pt x="5502" y="1911"/>
                    </a:lnTo>
                    <a:cubicBezTo>
                      <a:pt x="5535" y="1912"/>
                      <a:pt x="5561" y="1940"/>
                      <a:pt x="5561" y="1974"/>
                    </a:cubicBezTo>
                    <a:cubicBezTo>
                      <a:pt x="5560" y="2006"/>
                      <a:pt x="5533" y="2032"/>
                      <a:pt x="5500" y="2032"/>
                    </a:cubicBezTo>
                    <a:lnTo>
                      <a:pt x="5498" y="2032"/>
                    </a:lnTo>
                    <a:close/>
                    <a:moveTo>
                      <a:pt x="5746" y="2104"/>
                    </a:moveTo>
                    <a:cubicBezTo>
                      <a:pt x="5713" y="2099"/>
                      <a:pt x="5690" y="2068"/>
                      <a:pt x="5695" y="2035"/>
                    </a:cubicBezTo>
                    <a:cubicBezTo>
                      <a:pt x="5699" y="2002"/>
                      <a:pt x="5730" y="1979"/>
                      <a:pt x="5763" y="1984"/>
                    </a:cubicBezTo>
                    <a:cubicBezTo>
                      <a:pt x="5796" y="1989"/>
                      <a:pt x="5819" y="2019"/>
                      <a:pt x="5814" y="2052"/>
                    </a:cubicBezTo>
                    <a:cubicBezTo>
                      <a:pt x="5810" y="2083"/>
                      <a:pt x="5784" y="2104"/>
                      <a:pt x="5754" y="2104"/>
                    </a:cubicBezTo>
                    <a:cubicBezTo>
                      <a:pt x="5752" y="2104"/>
                      <a:pt x="5749" y="2104"/>
                      <a:pt x="5746" y="2104"/>
                    </a:cubicBezTo>
                    <a:close/>
                    <a:moveTo>
                      <a:pt x="5941" y="2094"/>
                    </a:moveTo>
                    <a:cubicBezTo>
                      <a:pt x="5928" y="2063"/>
                      <a:pt x="5941" y="2027"/>
                      <a:pt x="5971" y="2013"/>
                    </a:cubicBezTo>
                    <a:cubicBezTo>
                      <a:pt x="6002" y="2000"/>
                      <a:pt x="6037" y="2013"/>
                      <a:pt x="6051" y="2043"/>
                    </a:cubicBezTo>
                    <a:cubicBezTo>
                      <a:pt x="6065" y="2074"/>
                      <a:pt x="6052" y="2109"/>
                      <a:pt x="6022" y="2123"/>
                    </a:cubicBezTo>
                    <a:cubicBezTo>
                      <a:pt x="6013" y="2127"/>
                      <a:pt x="6005" y="2129"/>
                      <a:pt x="5997" y="2129"/>
                    </a:cubicBezTo>
                    <a:cubicBezTo>
                      <a:pt x="5974" y="2129"/>
                      <a:pt x="5952" y="2116"/>
                      <a:pt x="5941" y="2094"/>
                    </a:cubicBezTo>
                    <a:close/>
                    <a:moveTo>
                      <a:pt x="275" y="2132"/>
                    </a:moveTo>
                    <a:cubicBezTo>
                      <a:pt x="252" y="2108"/>
                      <a:pt x="252" y="2070"/>
                      <a:pt x="275" y="2046"/>
                    </a:cubicBezTo>
                    <a:cubicBezTo>
                      <a:pt x="299" y="2023"/>
                      <a:pt x="337" y="2023"/>
                      <a:pt x="361" y="2047"/>
                    </a:cubicBezTo>
                    <a:cubicBezTo>
                      <a:pt x="384" y="2070"/>
                      <a:pt x="384" y="2108"/>
                      <a:pt x="361" y="2132"/>
                    </a:cubicBezTo>
                    <a:cubicBezTo>
                      <a:pt x="349" y="2144"/>
                      <a:pt x="333" y="2149"/>
                      <a:pt x="318" y="2149"/>
                    </a:cubicBezTo>
                    <a:cubicBezTo>
                      <a:pt x="302" y="2149"/>
                      <a:pt x="287" y="2144"/>
                      <a:pt x="275" y="2132"/>
                    </a:cubicBezTo>
                    <a:close/>
                    <a:moveTo>
                      <a:pt x="6096" y="2333"/>
                    </a:moveTo>
                    <a:cubicBezTo>
                      <a:pt x="6069" y="2313"/>
                      <a:pt x="6064" y="2275"/>
                      <a:pt x="6084" y="2248"/>
                    </a:cubicBezTo>
                    <a:cubicBezTo>
                      <a:pt x="6104" y="2222"/>
                      <a:pt x="6142" y="2216"/>
                      <a:pt x="6169" y="2236"/>
                    </a:cubicBezTo>
                    <a:lnTo>
                      <a:pt x="6168" y="2236"/>
                    </a:lnTo>
                    <a:cubicBezTo>
                      <a:pt x="6195" y="2256"/>
                      <a:pt x="6201" y="2294"/>
                      <a:pt x="6181" y="2321"/>
                    </a:cubicBezTo>
                    <a:cubicBezTo>
                      <a:pt x="6169" y="2337"/>
                      <a:pt x="6151" y="2345"/>
                      <a:pt x="6132" y="2345"/>
                    </a:cubicBezTo>
                    <a:cubicBezTo>
                      <a:pt x="6120" y="2345"/>
                      <a:pt x="6107" y="2341"/>
                      <a:pt x="6096" y="2333"/>
                    </a:cubicBezTo>
                    <a:close/>
                    <a:moveTo>
                      <a:pt x="331" y="2368"/>
                    </a:moveTo>
                    <a:cubicBezTo>
                      <a:pt x="301" y="2354"/>
                      <a:pt x="289" y="2317"/>
                      <a:pt x="304" y="2287"/>
                    </a:cubicBezTo>
                    <a:cubicBezTo>
                      <a:pt x="318" y="2257"/>
                      <a:pt x="355" y="2245"/>
                      <a:pt x="385" y="2260"/>
                    </a:cubicBezTo>
                    <a:cubicBezTo>
                      <a:pt x="414" y="2275"/>
                      <a:pt x="427" y="2310"/>
                      <a:pt x="412" y="2341"/>
                    </a:cubicBezTo>
                    <a:cubicBezTo>
                      <a:pt x="402" y="2362"/>
                      <a:pt x="380" y="2374"/>
                      <a:pt x="358" y="2374"/>
                    </a:cubicBezTo>
                    <a:cubicBezTo>
                      <a:pt x="349" y="2374"/>
                      <a:pt x="340" y="2372"/>
                      <a:pt x="331" y="2368"/>
                    </a:cubicBezTo>
                    <a:close/>
                    <a:moveTo>
                      <a:pt x="274" y="2585"/>
                    </a:moveTo>
                    <a:lnTo>
                      <a:pt x="274" y="2585"/>
                    </a:lnTo>
                    <a:cubicBezTo>
                      <a:pt x="257" y="2557"/>
                      <a:pt x="267" y="2520"/>
                      <a:pt x="296" y="2503"/>
                    </a:cubicBezTo>
                    <a:cubicBezTo>
                      <a:pt x="325" y="2486"/>
                      <a:pt x="362" y="2496"/>
                      <a:pt x="378" y="2525"/>
                    </a:cubicBezTo>
                    <a:cubicBezTo>
                      <a:pt x="395" y="2553"/>
                      <a:pt x="385" y="2590"/>
                      <a:pt x="357" y="2607"/>
                    </a:cubicBezTo>
                    <a:cubicBezTo>
                      <a:pt x="347" y="2613"/>
                      <a:pt x="336" y="2615"/>
                      <a:pt x="326" y="2615"/>
                    </a:cubicBezTo>
                    <a:cubicBezTo>
                      <a:pt x="305" y="2615"/>
                      <a:pt x="285" y="2605"/>
                      <a:pt x="274" y="2585"/>
                    </a:cubicBezTo>
                    <a:close/>
                    <a:moveTo>
                      <a:pt x="6283" y="2473"/>
                    </a:moveTo>
                    <a:cubicBezTo>
                      <a:pt x="6254" y="2457"/>
                      <a:pt x="6244" y="2420"/>
                      <a:pt x="6260" y="2391"/>
                    </a:cubicBezTo>
                    <a:cubicBezTo>
                      <a:pt x="6276" y="2362"/>
                      <a:pt x="6313" y="2351"/>
                      <a:pt x="6342" y="2368"/>
                    </a:cubicBezTo>
                    <a:cubicBezTo>
                      <a:pt x="6371" y="2384"/>
                      <a:pt x="6382" y="2421"/>
                      <a:pt x="6365" y="2450"/>
                    </a:cubicBezTo>
                    <a:lnTo>
                      <a:pt x="6365" y="2450"/>
                    </a:lnTo>
                    <a:cubicBezTo>
                      <a:pt x="6354" y="2470"/>
                      <a:pt x="6334" y="2481"/>
                      <a:pt x="6312" y="2481"/>
                    </a:cubicBezTo>
                    <a:cubicBezTo>
                      <a:pt x="6303" y="2481"/>
                      <a:pt x="6292" y="2478"/>
                      <a:pt x="6283" y="2473"/>
                    </a:cubicBezTo>
                    <a:close/>
                    <a:moveTo>
                      <a:pt x="6211" y="2690"/>
                    </a:moveTo>
                    <a:cubicBezTo>
                      <a:pt x="6182" y="2674"/>
                      <a:pt x="6171" y="2637"/>
                      <a:pt x="6187" y="2608"/>
                    </a:cubicBezTo>
                    <a:cubicBezTo>
                      <a:pt x="6204" y="2579"/>
                      <a:pt x="6240" y="2569"/>
                      <a:pt x="6270" y="2585"/>
                    </a:cubicBezTo>
                    <a:cubicBezTo>
                      <a:pt x="6299" y="2601"/>
                      <a:pt x="6309" y="2638"/>
                      <a:pt x="6293" y="2667"/>
                    </a:cubicBezTo>
                    <a:lnTo>
                      <a:pt x="6293" y="2667"/>
                    </a:lnTo>
                    <a:cubicBezTo>
                      <a:pt x="6282" y="2687"/>
                      <a:pt x="6261" y="2698"/>
                      <a:pt x="6240" y="2698"/>
                    </a:cubicBezTo>
                    <a:cubicBezTo>
                      <a:pt x="6230" y="2698"/>
                      <a:pt x="6220" y="2696"/>
                      <a:pt x="6211" y="2690"/>
                    </a:cubicBezTo>
                    <a:close/>
                    <a:moveTo>
                      <a:pt x="5993" y="2784"/>
                    </a:moveTo>
                    <a:cubicBezTo>
                      <a:pt x="5964" y="2767"/>
                      <a:pt x="5954" y="2731"/>
                      <a:pt x="5970" y="2702"/>
                    </a:cubicBezTo>
                    <a:cubicBezTo>
                      <a:pt x="5986" y="2673"/>
                      <a:pt x="6023" y="2662"/>
                      <a:pt x="6052" y="2678"/>
                    </a:cubicBezTo>
                    <a:cubicBezTo>
                      <a:pt x="6081" y="2695"/>
                      <a:pt x="6092" y="2732"/>
                      <a:pt x="6075" y="2761"/>
                    </a:cubicBezTo>
                    <a:lnTo>
                      <a:pt x="6075" y="2761"/>
                    </a:lnTo>
                    <a:cubicBezTo>
                      <a:pt x="6064" y="2781"/>
                      <a:pt x="6044" y="2792"/>
                      <a:pt x="6023" y="2792"/>
                    </a:cubicBezTo>
                    <a:cubicBezTo>
                      <a:pt x="6013" y="2792"/>
                      <a:pt x="6003" y="2789"/>
                      <a:pt x="5993" y="2784"/>
                    </a:cubicBezTo>
                    <a:close/>
                    <a:moveTo>
                      <a:pt x="407" y="2818"/>
                    </a:moveTo>
                    <a:lnTo>
                      <a:pt x="407" y="2818"/>
                    </a:lnTo>
                    <a:cubicBezTo>
                      <a:pt x="389" y="2789"/>
                      <a:pt x="397" y="2752"/>
                      <a:pt x="425" y="2734"/>
                    </a:cubicBezTo>
                    <a:cubicBezTo>
                      <a:pt x="454" y="2717"/>
                      <a:pt x="491" y="2725"/>
                      <a:pt x="509" y="2753"/>
                    </a:cubicBezTo>
                    <a:lnTo>
                      <a:pt x="509" y="2753"/>
                    </a:lnTo>
                    <a:cubicBezTo>
                      <a:pt x="527" y="2781"/>
                      <a:pt x="518" y="2818"/>
                      <a:pt x="490" y="2836"/>
                    </a:cubicBezTo>
                    <a:cubicBezTo>
                      <a:pt x="480" y="2843"/>
                      <a:pt x="469" y="2846"/>
                      <a:pt x="458" y="2846"/>
                    </a:cubicBezTo>
                    <a:cubicBezTo>
                      <a:pt x="438" y="2846"/>
                      <a:pt x="418" y="2836"/>
                      <a:pt x="407" y="2818"/>
                    </a:cubicBezTo>
                    <a:close/>
                    <a:moveTo>
                      <a:pt x="5801" y="2944"/>
                    </a:moveTo>
                    <a:cubicBezTo>
                      <a:pt x="5792" y="2912"/>
                      <a:pt x="5811" y="2879"/>
                      <a:pt x="5843" y="2870"/>
                    </a:cubicBezTo>
                    <a:lnTo>
                      <a:pt x="5843" y="2870"/>
                    </a:lnTo>
                    <a:cubicBezTo>
                      <a:pt x="5875" y="2861"/>
                      <a:pt x="5909" y="2880"/>
                      <a:pt x="5917" y="2912"/>
                    </a:cubicBezTo>
                    <a:cubicBezTo>
                      <a:pt x="5926" y="2944"/>
                      <a:pt x="5907" y="2977"/>
                      <a:pt x="5875" y="2986"/>
                    </a:cubicBezTo>
                    <a:cubicBezTo>
                      <a:pt x="5870" y="2988"/>
                      <a:pt x="5864" y="2989"/>
                      <a:pt x="5859" y="2989"/>
                    </a:cubicBezTo>
                    <a:cubicBezTo>
                      <a:pt x="5833" y="2989"/>
                      <a:pt x="5808" y="2971"/>
                      <a:pt x="5801" y="2944"/>
                    </a:cubicBezTo>
                    <a:close/>
                    <a:moveTo>
                      <a:pt x="618" y="3019"/>
                    </a:moveTo>
                    <a:lnTo>
                      <a:pt x="618" y="3019"/>
                    </a:lnTo>
                    <a:cubicBezTo>
                      <a:pt x="589" y="3003"/>
                      <a:pt x="578" y="2966"/>
                      <a:pt x="594" y="2937"/>
                    </a:cubicBezTo>
                    <a:cubicBezTo>
                      <a:pt x="610" y="2908"/>
                      <a:pt x="647" y="2897"/>
                      <a:pt x="676" y="2913"/>
                    </a:cubicBezTo>
                    <a:cubicBezTo>
                      <a:pt x="706" y="2929"/>
                      <a:pt x="716" y="2966"/>
                      <a:pt x="700" y="2995"/>
                    </a:cubicBezTo>
                    <a:cubicBezTo>
                      <a:pt x="689" y="3015"/>
                      <a:pt x="669" y="3026"/>
                      <a:pt x="647" y="3026"/>
                    </a:cubicBezTo>
                    <a:cubicBezTo>
                      <a:pt x="637" y="3026"/>
                      <a:pt x="628" y="3024"/>
                      <a:pt x="618" y="3019"/>
                    </a:cubicBezTo>
                    <a:close/>
                    <a:moveTo>
                      <a:pt x="837" y="3108"/>
                    </a:moveTo>
                    <a:lnTo>
                      <a:pt x="837" y="3108"/>
                    </a:lnTo>
                    <a:cubicBezTo>
                      <a:pt x="818" y="3081"/>
                      <a:pt x="824" y="3043"/>
                      <a:pt x="852" y="3024"/>
                    </a:cubicBezTo>
                    <a:cubicBezTo>
                      <a:pt x="879" y="3005"/>
                      <a:pt x="917" y="3012"/>
                      <a:pt x="936" y="3039"/>
                    </a:cubicBezTo>
                    <a:lnTo>
                      <a:pt x="936" y="3039"/>
                    </a:lnTo>
                    <a:cubicBezTo>
                      <a:pt x="955" y="3066"/>
                      <a:pt x="948" y="3104"/>
                      <a:pt x="921" y="3123"/>
                    </a:cubicBezTo>
                    <a:cubicBezTo>
                      <a:pt x="910" y="3131"/>
                      <a:pt x="898" y="3134"/>
                      <a:pt x="886" y="3134"/>
                    </a:cubicBezTo>
                    <a:cubicBezTo>
                      <a:pt x="867" y="3134"/>
                      <a:pt x="849" y="3125"/>
                      <a:pt x="837" y="3108"/>
                    </a:cubicBezTo>
                    <a:close/>
                    <a:moveTo>
                      <a:pt x="5657" y="3096"/>
                    </a:moveTo>
                    <a:lnTo>
                      <a:pt x="5657" y="3096"/>
                    </a:lnTo>
                    <a:cubicBezTo>
                      <a:pt x="5653" y="3063"/>
                      <a:pt x="5677" y="3033"/>
                      <a:pt x="5710" y="3029"/>
                    </a:cubicBezTo>
                    <a:cubicBezTo>
                      <a:pt x="5743" y="3025"/>
                      <a:pt x="5773" y="3049"/>
                      <a:pt x="5777" y="3082"/>
                    </a:cubicBezTo>
                    <a:lnTo>
                      <a:pt x="5777" y="3082"/>
                    </a:lnTo>
                    <a:cubicBezTo>
                      <a:pt x="5780" y="3116"/>
                      <a:pt x="5757" y="3145"/>
                      <a:pt x="5723" y="3149"/>
                    </a:cubicBezTo>
                    <a:cubicBezTo>
                      <a:pt x="5721" y="3149"/>
                      <a:pt x="5719" y="3150"/>
                      <a:pt x="5717" y="3150"/>
                    </a:cubicBezTo>
                    <a:cubicBezTo>
                      <a:pt x="5686" y="3150"/>
                      <a:pt x="5660" y="3127"/>
                      <a:pt x="5657" y="3096"/>
                    </a:cubicBezTo>
                    <a:close/>
                    <a:moveTo>
                      <a:pt x="5601" y="3355"/>
                    </a:moveTo>
                    <a:cubicBezTo>
                      <a:pt x="5583" y="3326"/>
                      <a:pt x="5592" y="3289"/>
                      <a:pt x="5620" y="3272"/>
                    </a:cubicBezTo>
                    <a:cubicBezTo>
                      <a:pt x="5648" y="3254"/>
                      <a:pt x="5686" y="3263"/>
                      <a:pt x="5703" y="3291"/>
                    </a:cubicBezTo>
                    <a:cubicBezTo>
                      <a:pt x="5721" y="3319"/>
                      <a:pt x="5712" y="3357"/>
                      <a:pt x="5684" y="3374"/>
                    </a:cubicBezTo>
                    <a:cubicBezTo>
                      <a:pt x="5674" y="3380"/>
                      <a:pt x="5663" y="3383"/>
                      <a:pt x="5652" y="3383"/>
                    </a:cubicBezTo>
                    <a:cubicBezTo>
                      <a:pt x="5632" y="3383"/>
                      <a:pt x="5612" y="3373"/>
                      <a:pt x="5601" y="3355"/>
                    </a:cubicBezTo>
                    <a:close/>
                    <a:moveTo>
                      <a:pt x="1183" y="3527"/>
                    </a:moveTo>
                    <a:cubicBezTo>
                      <a:pt x="1158" y="3504"/>
                      <a:pt x="1157" y="3466"/>
                      <a:pt x="1180" y="3441"/>
                    </a:cubicBezTo>
                    <a:cubicBezTo>
                      <a:pt x="1203" y="3417"/>
                      <a:pt x="1242" y="3416"/>
                      <a:pt x="1266" y="3439"/>
                    </a:cubicBezTo>
                    <a:cubicBezTo>
                      <a:pt x="1290" y="3462"/>
                      <a:pt x="1291" y="3500"/>
                      <a:pt x="1268" y="3525"/>
                    </a:cubicBezTo>
                    <a:cubicBezTo>
                      <a:pt x="1256" y="3537"/>
                      <a:pt x="1240" y="3543"/>
                      <a:pt x="1224" y="3543"/>
                    </a:cubicBezTo>
                    <a:cubicBezTo>
                      <a:pt x="1209" y="3543"/>
                      <a:pt x="1194" y="3538"/>
                      <a:pt x="1183" y="3527"/>
                    </a:cubicBezTo>
                    <a:close/>
                    <a:moveTo>
                      <a:pt x="5422" y="3540"/>
                    </a:moveTo>
                    <a:cubicBezTo>
                      <a:pt x="5395" y="3521"/>
                      <a:pt x="5389" y="3483"/>
                      <a:pt x="5408" y="3456"/>
                    </a:cubicBezTo>
                    <a:cubicBezTo>
                      <a:pt x="5427" y="3429"/>
                      <a:pt x="5465" y="3422"/>
                      <a:pt x="5492" y="3441"/>
                    </a:cubicBezTo>
                    <a:cubicBezTo>
                      <a:pt x="5519" y="3461"/>
                      <a:pt x="5526" y="3499"/>
                      <a:pt x="5506" y="3526"/>
                    </a:cubicBezTo>
                    <a:cubicBezTo>
                      <a:pt x="5495" y="3542"/>
                      <a:pt x="5476" y="3551"/>
                      <a:pt x="5457" y="3551"/>
                    </a:cubicBezTo>
                    <a:cubicBezTo>
                      <a:pt x="5445" y="3551"/>
                      <a:pt x="5433" y="3547"/>
                      <a:pt x="5422" y="3540"/>
                    </a:cubicBezTo>
                    <a:close/>
                    <a:moveTo>
                      <a:pt x="3117" y="3651"/>
                    </a:moveTo>
                    <a:cubicBezTo>
                      <a:pt x="3084" y="3645"/>
                      <a:pt x="3062" y="3613"/>
                      <a:pt x="3068" y="3581"/>
                    </a:cubicBezTo>
                    <a:cubicBezTo>
                      <a:pt x="3074" y="3548"/>
                      <a:pt x="3105" y="3526"/>
                      <a:pt x="3138" y="3532"/>
                    </a:cubicBezTo>
                    <a:cubicBezTo>
                      <a:pt x="3171" y="3538"/>
                      <a:pt x="3193" y="3569"/>
                      <a:pt x="3187" y="3602"/>
                    </a:cubicBezTo>
                    <a:cubicBezTo>
                      <a:pt x="3182" y="3631"/>
                      <a:pt x="3156" y="3652"/>
                      <a:pt x="3127" y="3652"/>
                    </a:cubicBezTo>
                    <a:cubicBezTo>
                      <a:pt x="3124" y="3652"/>
                      <a:pt x="3120" y="3652"/>
                      <a:pt x="3117" y="3651"/>
                    </a:cubicBezTo>
                    <a:close/>
                    <a:moveTo>
                      <a:pt x="2622" y="3617"/>
                    </a:moveTo>
                    <a:lnTo>
                      <a:pt x="2622" y="3617"/>
                    </a:lnTo>
                    <a:cubicBezTo>
                      <a:pt x="2619" y="3584"/>
                      <a:pt x="2644" y="3555"/>
                      <a:pt x="2677" y="3552"/>
                    </a:cubicBezTo>
                    <a:cubicBezTo>
                      <a:pt x="2710" y="3550"/>
                      <a:pt x="2740" y="3574"/>
                      <a:pt x="2742" y="3608"/>
                    </a:cubicBezTo>
                    <a:cubicBezTo>
                      <a:pt x="2745" y="3641"/>
                      <a:pt x="2720" y="3670"/>
                      <a:pt x="2687" y="3673"/>
                    </a:cubicBezTo>
                    <a:cubicBezTo>
                      <a:pt x="2685" y="3673"/>
                      <a:pt x="2684" y="3673"/>
                      <a:pt x="2682" y="3673"/>
                    </a:cubicBezTo>
                    <a:cubicBezTo>
                      <a:pt x="2651" y="3673"/>
                      <a:pt x="2624" y="3649"/>
                      <a:pt x="2622" y="3617"/>
                    </a:cubicBezTo>
                    <a:close/>
                    <a:moveTo>
                      <a:pt x="3355" y="3694"/>
                    </a:moveTo>
                    <a:cubicBezTo>
                      <a:pt x="3325" y="3678"/>
                      <a:pt x="3315" y="3641"/>
                      <a:pt x="3331" y="3612"/>
                    </a:cubicBezTo>
                    <a:cubicBezTo>
                      <a:pt x="3347" y="3583"/>
                      <a:pt x="3384" y="3572"/>
                      <a:pt x="3413" y="3588"/>
                    </a:cubicBezTo>
                    <a:cubicBezTo>
                      <a:pt x="3442" y="3604"/>
                      <a:pt x="3453" y="3641"/>
                      <a:pt x="3437" y="3670"/>
                    </a:cubicBezTo>
                    <a:cubicBezTo>
                      <a:pt x="3426" y="3690"/>
                      <a:pt x="3405" y="3702"/>
                      <a:pt x="3384" y="3702"/>
                    </a:cubicBezTo>
                    <a:cubicBezTo>
                      <a:pt x="3374" y="3702"/>
                      <a:pt x="3364" y="3699"/>
                      <a:pt x="3355" y="3694"/>
                    </a:cubicBezTo>
                    <a:close/>
                    <a:moveTo>
                      <a:pt x="1405" y="3696"/>
                    </a:moveTo>
                    <a:lnTo>
                      <a:pt x="1405" y="3696"/>
                    </a:lnTo>
                    <a:cubicBezTo>
                      <a:pt x="1376" y="3680"/>
                      <a:pt x="1366" y="3643"/>
                      <a:pt x="1383" y="3614"/>
                    </a:cubicBezTo>
                    <a:cubicBezTo>
                      <a:pt x="1399" y="3585"/>
                      <a:pt x="1436" y="3575"/>
                      <a:pt x="1465" y="3591"/>
                    </a:cubicBezTo>
                    <a:cubicBezTo>
                      <a:pt x="1494" y="3608"/>
                      <a:pt x="1504" y="3645"/>
                      <a:pt x="1488" y="3674"/>
                    </a:cubicBezTo>
                    <a:cubicBezTo>
                      <a:pt x="1476" y="3693"/>
                      <a:pt x="1456" y="3704"/>
                      <a:pt x="1435" y="3704"/>
                    </a:cubicBezTo>
                    <a:cubicBezTo>
                      <a:pt x="1425" y="3704"/>
                      <a:pt x="1415" y="3702"/>
                      <a:pt x="1405" y="3696"/>
                    </a:cubicBezTo>
                    <a:close/>
                    <a:moveTo>
                      <a:pt x="5207" y="3688"/>
                    </a:moveTo>
                    <a:cubicBezTo>
                      <a:pt x="5195" y="3657"/>
                      <a:pt x="5210" y="3622"/>
                      <a:pt x="5240" y="3610"/>
                    </a:cubicBezTo>
                    <a:cubicBezTo>
                      <a:pt x="5271" y="3597"/>
                      <a:pt x="5307" y="3612"/>
                      <a:pt x="5319" y="3643"/>
                    </a:cubicBezTo>
                    <a:cubicBezTo>
                      <a:pt x="5332" y="3674"/>
                      <a:pt x="5317" y="3709"/>
                      <a:pt x="5286" y="3722"/>
                    </a:cubicBezTo>
                    <a:cubicBezTo>
                      <a:pt x="5278" y="3725"/>
                      <a:pt x="5271" y="3726"/>
                      <a:pt x="5263" y="3726"/>
                    </a:cubicBezTo>
                    <a:cubicBezTo>
                      <a:pt x="5239" y="3726"/>
                      <a:pt x="5217" y="3712"/>
                      <a:pt x="5207" y="3688"/>
                    </a:cubicBezTo>
                    <a:close/>
                    <a:moveTo>
                      <a:pt x="4940" y="3695"/>
                    </a:moveTo>
                    <a:cubicBezTo>
                      <a:pt x="4940" y="3662"/>
                      <a:pt x="4967" y="3634"/>
                      <a:pt x="5000" y="3634"/>
                    </a:cubicBezTo>
                    <a:cubicBezTo>
                      <a:pt x="5034" y="3634"/>
                      <a:pt x="5061" y="3661"/>
                      <a:pt x="5061" y="3694"/>
                    </a:cubicBezTo>
                    <a:cubicBezTo>
                      <a:pt x="5062" y="3727"/>
                      <a:pt x="5035" y="3754"/>
                      <a:pt x="5002" y="3755"/>
                    </a:cubicBezTo>
                    <a:lnTo>
                      <a:pt x="5001" y="3755"/>
                    </a:lnTo>
                    <a:cubicBezTo>
                      <a:pt x="4968" y="3755"/>
                      <a:pt x="4941" y="3728"/>
                      <a:pt x="4940" y="3695"/>
                    </a:cubicBezTo>
                    <a:close/>
                    <a:moveTo>
                      <a:pt x="4730" y="3824"/>
                    </a:moveTo>
                    <a:cubicBezTo>
                      <a:pt x="4705" y="3802"/>
                      <a:pt x="4702" y="3764"/>
                      <a:pt x="4724" y="3738"/>
                    </a:cubicBezTo>
                    <a:cubicBezTo>
                      <a:pt x="4745" y="3713"/>
                      <a:pt x="4783" y="3710"/>
                      <a:pt x="4809" y="3732"/>
                    </a:cubicBezTo>
                    <a:cubicBezTo>
                      <a:pt x="4834" y="3754"/>
                      <a:pt x="4837" y="3792"/>
                      <a:pt x="4815" y="3817"/>
                    </a:cubicBezTo>
                    <a:lnTo>
                      <a:pt x="4815" y="3817"/>
                    </a:lnTo>
                    <a:cubicBezTo>
                      <a:pt x="4803" y="3831"/>
                      <a:pt x="4786" y="3838"/>
                      <a:pt x="4769" y="3838"/>
                    </a:cubicBezTo>
                    <a:cubicBezTo>
                      <a:pt x="4755" y="3838"/>
                      <a:pt x="4741" y="3833"/>
                      <a:pt x="4730" y="3824"/>
                    </a:cubicBezTo>
                    <a:close/>
                    <a:moveTo>
                      <a:pt x="4023" y="3841"/>
                    </a:moveTo>
                    <a:cubicBezTo>
                      <a:pt x="4010" y="3810"/>
                      <a:pt x="4025" y="3775"/>
                      <a:pt x="4056" y="3762"/>
                    </a:cubicBezTo>
                    <a:cubicBezTo>
                      <a:pt x="4086" y="3749"/>
                      <a:pt x="4122" y="3764"/>
                      <a:pt x="4134" y="3795"/>
                    </a:cubicBezTo>
                    <a:cubicBezTo>
                      <a:pt x="4147" y="3826"/>
                      <a:pt x="4133" y="3861"/>
                      <a:pt x="4102" y="3874"/>
                    </a:cubicBezTo>
                    <a:cubicBezTo>
                      <a:pt x="4094" y="3877"/>
                      <a:pt x="4086" y="3878"/>
                      <a:pt x="4079" y="3878"/>
                    </a:cubicBezTo>
                    <a:cubicBezTo>
                      <a:pt x="4055" y="3878"/>
                      <a:pt x="4032" y="3864"/>
                      <a:pt x="4023" y="3841"/>
                    </a:cubicBezTo>
                    <a:close/>
                    <a:moveTo>
                      <a:pt x="2609" y="3898"/>
                    </a:moveTo>
                    <a:cubicBezTo>
                      <a:pt x="2588" y="3871"/>
                      <a:pt x="2593" y="3833"/>
                      <a:pt x="2619" y="3813"/>
                    </a:cubicBezTo>
                    <a:cubicBezTo>
                      <a:pt x="2646" y="3792"/>
                      <a:pt x="2684" y="3797"/>
                      <a:pt x="2704" y="3823"/>
                    </a:cubicBezTo>
                    <a:cubicBezTo>
                      <a:pt x="2725" y="3850"/>
                      <a:pt x="2720" y="3888"/>
                      <a:pt x="2694" y="3908"/>
                    </a:cubicBezTo>
                    <a:cubicBezTo>
                      <a:pt x="2683" y="3916"/>
                      <a:pt x="2670" y="3921"/>
                      <a:pt x="2656" y="3921"/>
                    </a:cubicBezTo>
                    <a:cubicBezTo>
                      <a:pt x="2639" y="3921"/>
                      <a:pt x="2621" y="3913"/>
                      <a:pt x="2609" y="3898"/>
                    </a:cubicBezTo>
                    <a:close/>
                    <a:moveTo>
                      <a:pt x="4298" y="3935"/>
                    </a:moveTo>
                    <a:cubicBezTo>
                      <a:pt x="4267" y="3923"/>
                      <a:pt x="4252" y="3888"/>
                      <a:pt x="4264" y="3857"/>
                    </a:cubicBezTo>
                    <a:cubicBezTo>
                      <a:pt x="4276" y="3826"/>
                      <a:pt x="4311" y="3810"/>
                      <a:pt x="4342" y="3822"/>
                    </a:cubicBezTo>
                    <a:cubicBezTo>
                      <a:pt x="4373" y="3834"/>
                      <a:pt x="4389" y="3869"/>
                      <a:pt x="4376" y="3900"/>
                    </a:cubicBezTo>
                    <a:cubicBezTo>
                      <a:pt x="4367" y="3924"/>
                      <a:pt x="4344" y="3939"/>
                      <a:pt x="4320" y="3939"/>
                    </a:cubicBezTo>
                    <a:cubicBezTo>
                      <a:pt x="4313" y="3939"/>
                      <a:pt x="4306" y="3938"/>
                      <a:pt x="4298" y="3935"/>
                    </a:cubicBezTo>
                    <a:close/>
                    <a:moveTo>
                      <a:pt x="3763" y="3897"/>
                    </a:moveTo>
                    <a:cubicBezTo>
                      <a:pt x="3760" y="3863"/>
                      <a:pt x="3783" y="3833"/>
                      <a:pt x="3817" y="3830"/>
                    </a:cubicBezTo>
                    <a:cubicBezTo>
                      <a:pt x="3850" y="3826"/>
                      <a:pt x="3880" y="3850"/>
                      <a:pt x="3883" y="3883"/>
                    </a:cubicBezTo>
                    <a:cubicBezTo>
                      <a:pt x="3887" y="3916"/>
                      <a:pt x="3863" y="3946"/>
                      <a:pt x="3830" y="3950"/>
                    </a:cubicBezTo>
                    <a:cubicBezTo>
                      <a:pt x="3828" y="3950"/>
                      <a:pt x="3826" y="3950"/>
                      <a:pt x="3823" y="3950"/>
                    </a:cubicBezTo>
                    <a:cubicBezTo>
                      <a:pt x="3793" y="3950"/>
                      <a:pt x="3767" y="3927"/>
                      <a:pt x="3763" y="3897"/>
                    </a:cubicBezTo>
                    <a:close/>
                    <a:moveTo>
                      <a:pt x="4570" y="4009"/>
                    </a:moveTo>
                    <a:cubicBezTo>
                      <a:pt x="4537" y="4005"/>
                      <a:pt x="4513" y="3976"/>
                      <a:pt x="4516" y="3943"/>
                    </a:cubicBezTo>
                    <a:cubicBezTo>
                      <a:pt x="4519" y="3909"/>
                      <a:pt x="4549" y="3885"/>
                      <a:pt x="4582" y="3888"/>
                    </a:cubicBezTo>
                    <a:lnTo>
                      <a:pt x="4582" y="3888"/>
                    </a:lnTo>
                    <a:cubicBezTo>
                      <a:pt x="4615" y="3892"/>
                      <a:pt x="4639" y="3921"/>
                      <a:pt x="4636" y="3954"/>
                    </a:cubicBezTo>
                    <a:cubicBezTo>
                      <a:pt x="4633" y="3986"/>
                      <a:pt x="4607" y="4009"/>
                      <a:pt x="4576" y="4009"/>
                    </a:cubicBezTo>
                    <a:cubicBezTo>
                      <a:pt x="4574" y="4009"/>
                      <a:pt x="4572" y="4009"/>
                      <a:pt x="4570" y="4009"/>
                    </a:cubicBezTo>
                    <a:close/>
                    <a:moveTo>
                      <a:pt x="1753" y="4077"/>
                    </a:moveTo>
                    <a:cubicBezTo>
                      <a:pt x="1727" y="4056"/>
                      <a:pt x="1722" y="4018"/>
                      <a:pt x="1743" y="3992"/>
                    </a:cubicBezTo>
                    <a:cubicBezTo>
                      <a:pt x="1764" y="3966"/>
                      <a:pt x="1802" y="3962"/>
                      <a:pt x="1828" y="3982"/>
                    </a:cubicBezTo>
                    <a:cubicBezTo>
                      <a:pt x="1854" y="4003"/>
                      <a:pt x="1858" y="4041"/>
                      <a:pt x="1837" y="4067"/>
                    </a:cubicBezTo>
                    <a:cubicBezTo>
                      <a:pt x="1826" y="4082"/>
                      <a:pt x="1808" y="4090"/>
                      <a:pt x="1790" y="4090"/>
                    </a:cubicBezTo>
                    <a:cubicBezTo>
                      <a:pt x="1777" y="4090"/>
                      <a:pt x="1764" y="4086"/>
                      <a:pt x="1753" y="4077"/>
                    </a:cubicBezTo>
                    <a:close/>
                    <a:moveTo>
                      <a:pt x="2440" y="4090"/>
                    </a:moveTo>
                    <a:cubicBezTo>
                      <a:pt x="2410" y="4073"/>
                      <a:pt x="2400" y="4036"/>
                      <a:pt x="2417" y="4007"/>
                    </a:cubicBezTo>
                    <a:cubicBezTo>
                      <a:pt x="2433" y="3978"/>
                      <a:pt x="2470" y="3968"/>
                      <a:pt x="2499" y="3985"/>
                    </a:cubicBezTo>
                    <a:cubicBezTo>
                      <a:pt x="2528" y="4001"/>
                      <a:pt x="2538" y="4038"/>
                      <a:pt x="2522" y="4067"/>
                    </a:cubicBezTo>
                    <a:cubicBezTo>
                      <a:pt x="2511" y="4087"/>
                      <a:pt x="2490" y="4098"/>
                      <a:pt x="2469" y="4098"/>
                    </a:cubicBezTo>
                    <a:cubicBezTo>
                      <a:pt x="2459" y="4098"/>
                      <a:pt x="2449" y="4095"/>
                      <a:pt x="2440" y="4090"/>
                    </a:cubicBezTo>
                    <a:close/>
                    <a:moveTo>
                      <a:pt x="2247" y="4189"/>
                    </a:moveTo>
                    <a:cubicBezTo>
                      <a:pt x="2215" y="4180"/>
                      <a:pt x="2197" y="4146"/>
                      <a:pt x="2206" y="4115"/>
                    </a:cubicBezTo>
                    <a:cubicBezTo>
                      <a:pt x="2216" y="4082"/>
                      <a:pt x="2249" y="4064"/>
                      <a:pt x="2281" y="4074"/>
                    </a:cubicBezTo>
                    <a:cubicBezTo>
                      <a:pt x="2313" y="4083"/>
                      <a:pt x="2332" y="4117"/>
                      <a:pt x="2322" y="4148"/>
                    </a:cubicBezTo>
                    <a:cubicBezTo>
                      <a:pt x="2314" y="4175"/>
                      <a:pt x="2290" y="4192"/>
                      <a:pt x="2264" y="4192"/>
                    </a:cubicBezTo>
                    <a:cubicBezTo>
                      <a:pt x="2259" y="4192"/>
                      <a:pt x="2253" y="4191"/>
                      <a:pt x="2247" y="4189"/>
                    </a:cubicBezTo>
                    <a:close/>
                    <a:moveTo>
                      <a:pt x="1956" y="4172"/>
                    </a:moveTo>
                    <a:cubicBezTo>
                      <a:pt x="1951" y="4139"/>
                      <a:pt x="1975" y="4109"/>
                      <a:pt x="2008" y="4104"/>
                    </a:cubicBezTo>
                    <a:cubicBezTo>
                      <a:pt x="2041" y="4100"/>
                      <a:pt x="2071" y="4123"/>
                      <a:pt x="2076" y="4156"/>
                    </a:cubicBezTo>
                    <a:cubicBezTo>
                      <a:pt x="2080" y="4189"/>
                      <a:pt x="2057" y="4220"/>
                      <a:pt x="2024" y="4224"/>
                    </a:cubicBezTo>
                    <a:cubicBezTo>
                      <a:pt x="2021" y="4224"/>
                      <a:pt x="2019" y="4225"/>
                      <a:pt x="2016" y="4225"/>
                    </a:cubicBezTo>
                    <a:cubicBezTo>
                      <a:pt x="1986" y="4225"/>
                      <a:pt x="1960" y="4202"/>
                      <a:pt x="1956" y="4172"/>
                    </a:cubicBezTo>
                    <a:close/>
                    <a:moveTo>
                      <a:pt x="932" y="4266"/>
                    </a:moveTo>
                    <a:cubicBezTo>
                      <a:pt x="836" y="4266"/>
                      <a:pt x="740" y="4221"/>
                      <a:pt x="679" y="4137"/>
                    </a:cubicBezTo>
                    <a:cubicBezTo>
                      <a:pt x="577" y="3997"/>
                      <a:pt x="608" y="3801"/>
                      <a:pt x="748" y="3699"/>
                    </a:cubicBezTo>
                    <a:lnTo>
                      <a:pt x="2293" y="2577"/>
                    </a:lnTo>
                    <a:lnTo>
                      <a:pt x="748" y="1454"/>
                    </a:lnTo>
                    <a:cubicBezTo>
                      <a:pt x="608" y="1353"/>
                      <a:pt x="577" y="1157"/>
                      <a:pt x="679" y="1017"/>
                    </a:cubicBezTo>
                    <a:cubicBezTo>
                      <a:pt x="780" y="878"/>
                      <a:pt x="976" y="847"/>
                      <a:pt x="1116" y="948"/>
                    </a:cubicBezTo>
                    <a:lnTo>
                      <a:pt x="3010" y="2324"/>
                    </a:lnTo>
                    <a:cubicBezTo>
                      <a:pt x="3090" y="2383"/>
                      <a:pt x="3139" y="2477"/>
                      <a:pt x="3139" y="2577"/>
                    </a:cubicBezTo>
                    <a:cubicBezTo>
                      <a:pt x="3139" y="2677"/>
                      <a:pt x="3090" y="2771"/>
                      <a:pt x="3010" y="2830"/>
                    </a:cubicBezTo>
                    <a:lnTo>
                      <a:pt x="1116" y="4206"/>
                    </a:lnTo>
                    <a:cubicBezTo>
                      <a:pt x="1060" y="4246"/>
                      <a:pt x="996" y="4266"/>
                      <a:pt x="932" y="4266"/>
                    </a:cubicBezTo>
                    <a:close/>
                    <a:moveTo>
                      <a:pt x="3549" y="5116"/>
                    </a:moveTo>
                    <a:cubicBezTo>
                      <a:pt x="3417" y="5116"/>
                      <a:pt x="3294" y="5032"/>
                      <a:pt x="3251" y="4900"/>
                    </a:cubicBezTo>
                    <a:lnTo>
                      <a:pt x="2816" y="3561"/>
                    </a:lnTo>
                    <a:cubicBezTo>
                      <a:pt x="2763" y="3397"/>
                      <a:pt x="2853" y="3220"/>
                      <a:pt x="3017" y="3167"/>
                    </a:cubicBezTo>
                    <a:cubicBezTo>
                      <a:pt x="3182" y="3113"/>
                      <a:pt x="3358" y="3203"/>
                      <a:pt x="3412" y="3368"/>
                    </a:cubicBezTo>
                    <a:lnTo>
                      <a:pt x="3847" y="4706"/>
                    </a:lnTo>
                    <a:cubicBezTo>
                      <a:pt x="3900" y="4871"/>
                      <a:pt x="3810" y="5047"/>
                      <a:pt x="3646" y="5100"/>
                    </a:cubicBezTo>
                    <a:cubicBezTo>
                      <a:pt x="3613" y="5111"/>
                      <a:pt x="3581" y="5116"/>
                      <a:pt x="3549" y="5116"/>
                    </a:cubicBezTo>
                    <a:close/>
                    <a:moveTo>
                      <a:pt x="5166" y="2890"/>
                    </a:moveTo>
                    <a:lnTo>
                      <a:pt x="3759" y="2890"/>
                    </a:lnTo>
                    <a:cubicBezTo>
                      <a:pt x="3586" y="2890"/>
                      <a:pt x="3446" y="2750"/>
                      <a:pt x="3446" y="2577"/>
                    </a:cubicBezTo>
                    <a:cubicBezTo>
                      <a:pt x="3446" y="2404"/>
                      <a:pt x="3586" y="2264"/>
                      <a:pt x="3759" y="2264"/>
                    </a:cubicBezTo>
                    <a:lnTo>
                      <a:pt x="5166" y="2264"/>
                    </a:lnTo>
                    <a:cubicBezTo>
                      <a:pt x="5339" y="2264"/>
                      <a:pt x="5479" y="2404"/>
                      <a:pt x="5479" y="2577"/>
                    </a:cubicBezTo>
                    <a:cubicBezTo>
                      <a:pt x="5479" y="2750"/>
                      <a:pt x="5339" y="2890"/>
                      <a:pt x="5166" y="2890"/>
                    </a:cubicBezTo>
                    <a:close/>
                    <a:moveTo>
                      <a:pt x="3114" y="2003"/>
                    </a:moveTo>
                    <a:cubicBezTo>
                      <a:pt x="3082" y="2003"/>
                      <a:pt x="3049" y="1998"/>
                      <a:pt x="3017" y="1987"/>
                    </a:cubicBezTo>
                    <a:cubicBezTo>
                      <a:pt x="2853" y="1934"/>
                      <a:pt x="2763" y="1757"/>
                      <a:pt x="2816" y="1593"/>
                    </a:cubicBezTo>
                    <a:lnTo>
                      <a:pt x="3251" y="254"/>
                    </a:lnTo>
                    <a:cubicBezTo>
                      <a:pt x="3305" y="90"/>
                      <a:pt x="3481" y="0"/>
                      <a:pt x="3646" y="53"/>
                    </a:cubicBezTo>
                    <a:cubicBezTo>
                      <a:pt x="3810" y="107"/>
                      <a:pt x="3900" y="283"/>
                      <a:pt x="3847" y="448"/>
                    </a:cubicBezTo>
                    <a:lnTo>
                      <a:pt x="3412" y="1786"/>
                    </a:lnTo>
                    <a:cubicBezTo>
                      <a:pt x="3369" y="1919"/>
                      <a:pt x="3246" y="2003"/>
                      <a:pt x="3114" y="2003"/>
                    </a:cubicBezTo>
                    <a:close/>
                    <a:moveTo>
                      <a:pt x="7181" y="1072"/>
                    </a:moveTo>
                    <a:lnTo>
                      <a:pt x="7181" y="1621"/>
                    </a:lnTo>
                    <a:lnTo>
                      <a:pt x="6926" y="1621"/>
                    </a:lnTo>
                    <a:lnTo>
                      <a:pt x="6926" y="642"/>
                    </a:lnTo>
                    <a:lnTo>
                      <a:pt x="7169" y="642"/>
                    </a:lnTo>
                    <a:lnTo>
                      <a:pt x="7572" y="1193"/>
                    </a:lnTo>
                    <a:lnTo>
                      <a:pt x="7572" y="642"/>
                    </a:lnTo>
                    <a:lnTo>
                      <a:pt x="7826" y="642"/>
                    </a:lnTo>
                    <a:lnTo>
                      <a:pt x="7826" y="1621"/>
                    </a:lnTo>
                    <a:lnTo>
                      <a:pt x="7584" y="1621"/>
                    </a:lnTo>
                    <a:lnTo>
                      <a:pt x="7181" y="1072"/>
                    </a:lnTo>
                    <a:close/>
                    <a:moveTo>
                      <a:pt x="8336" y="1433"/>
                    </a:moveTo>
                    <a:cubicBezTo>
                      <a:pt x="8336" y="1391"/>
                      <a:pt x="8306" y="1356"/>
                      <a:pt x="8256" y="1356"/>
                    </a:cubicBezTo>
                    <a:cubicBezTo>
                      <a:pt x="8204" y="1356"/>
                      <a:pt x="8172" y="1391"/>
                      <a:pt x="8172" y="1433"/>
                    </a:cubicBezTo>
                    <a:cubicBezTo>
                      <a:pt x="8172" y="1479"/>
                      <a:pt x="8204" y="1517"/>
                      <a:pt x="8256" y="1517"/>
                    </a:cubicBezTo>
                    <a:cubicBezTo>
                      <a:pt x="8304" y="1517"/>
                      <a:pt x="8336" y="1481"/>
                      <a:pt x="8336" y="1433"/>
                    </a:cubicBezTo>
                    <a:close/>
                    <a:moveTo>
                      <a:pt x="8353" y="871"/>
                    </a:moveTo>
                    <a:lnTo>
                      <a:pt x="8165" y="871"/>
                    </a:lnTo>
                    <a:lnTo>
                      <a:pt x="8264" y="678"/>
                    </a:lnTo>
                    <a:lnTo>
                      <a:pt x="8534" y="678"/>
                    </a:lnTo>
                    <a:lnTo>
                      <a:pt x="8353" y="871"/>
                    </a:lnTo>
                    <a:close/>
                    <a:moveTo>
                      <a:pt x="8353" y="1556"/>
                    </a:moveTo>
                    <a:cubicBezTo>
                      <a:pt x="8313" y="1604"/>
                      <a:pt x="8250" y="1643"/>
                      <a:pt x="8159" y="1643"/>
                    </a:cubicBezTo>
                    <a:cubicBezTo>
                      <a:pt x="8019" y="1643"/>
                      <a:pt x="7935" y="1555"/>
                      <a:pt x="7935" y="1437"/>
                    </a:cubicBezTo>
                    <a:cubicBezTo>
                      <a:pt x="7935" y="1324"/>
                      <a:pt x="8019" y="1232"/>
                      <a:pt x="8169" y="1232"/>
                    </a:cubicBezTo>
                    <a:cubicBezTo>
                      <a:pt x="8241" y="1232"/>
                      <a:pt x="8296" y="1251"/>
                      <a:pt x="8334" y="1278"/>
                    </a:cubicBezTo>
                    <a:lnTo>
                      <a:pt x="8334" y="1252"/>
                    </a:lnTo>
                    <a:cubicBezTo>
                      <a:pt x="8334" y="1159"/>
                      <a:pt x="8283" y="1132"/>
                      <a:pt x="8193" y="1132"/>
                    </a:cubicBezTo>
                    <a:cubicBezTo>
                      <a:pt x="8155" y="1132"/>
                      <a:pt x="8109" y="1139"/>
                      <a:pt x="8031" y="1155"/>
                    </a:cubicBezTo>
                    <a:lnTo>
                      <a:pt x="8029" y="968"/>
                    </a:lnTo>
                    <a:cubicBezTo>
                      <a:pt x="8110" y="953"/>
                      <a:pt x="8164" y="947"/>
                      <a:pt x="8246" y="947"/>
                    </a:cubicBezTo>
                    <a:cubicBezTo>
                      <a:pt x="8455" y="947"/>
                      <a:pt x="8567" y="1044"/>
                      <a:pt x="8567" y="1197"/>
                    </a:cubicBezTo>
                    <a:lnTo>
                      <a:pt x="8567" y="1621"/>
                    </a:lnTo>
                    <a:lnTo>
                      <a:pt x="8353" y="1621"/>
                    </a:lnTo>
                    <a:lnTo>
                      <a:pt x="8353" y="1556"/>
                    </a:lnTo>
                    <a:close/>
                    <a:moveTo>
                      <a:pt x="8924" y="1621"/>
                    </a:moveTo>
                    <a:lnTo>
                      <a:pt x="8690" y="1621"/>
                    </a:lnTo>
                    <a:lnTo>
                      <a:pt x="8690" y="964"/>
                    </a:lnTo>
                    <a:lnTo>
                      <a:pt x="8912" y="964"/>
                    </a:lnTo>
                    <a:lnTo>
                      <a:pt x="8912" y="1111"/>
                    </a:lnTo>
                    <a:cubicBezTo>
                      <a:pt x="8931" y="1063"/>
                      <a:pt x="9002" y="958"/>
                      <a:pt x="9102" y="958"/>
                    </a:cubicBezTo>
                    <a:lnTo>
                      <a:pt x="9126" y="958"/>
                    </a:lnTo>
                    <a:lnTo>
                      <a:pt x="9126" y="1214"/>
                    </a:lnTo>
                    <a:cubicBezTo>
                      <a:pt x="9115" y="1210"/>
                      <a:pt x="9098" y="1209"/>
                      <a:pt x="9084" y="1209"/>
                    </a:cubicBezTo>
                    <a:cubicBezTo>
                      <a:pt x="8985" y="1209"/>
                      <a:pt x="8924" y="1264"/>
                      <a:pt x="8924" y="1304"/>
                    </a:cubicBezTo>
                    <a:lnTo>
                      <a:pt x="8924" y="1621"/>
                    </a:lnTo>
                    <a:close/>
                    <a:moveTo>
                      <a:pt x="9423" y="1292"/>
                    </a:moveTo>
                    <a:cubicBezTo>
                      <a:pt x="9423" y="1383"/>
                      <a:pt x="9488" y="1450"/>
                      <a:pt x="9574" y="1450"/>
                    </a:cubicBezTo>
                    <a:cubicBezTo>
                      <a:pt x="9659" y="1450"/>
                      <a:pt x="9726" y="1383"/>
                      <a:pt x="9726" y="1292"/>
                    </a:cubicBezTo>
                    <a:cubicBezTo>
                      <a:pt x="9726" y="1205"/>
                      <a:pt x="9659" y="1135"/>
                      <a:pt x="9574" y="1135"/>
                    </a:cubicBezTo>
                    <a:cubicBezTo>
                      <a:pt x="9488" y="1135"/>
                      <a:pt x="9423" y="1205"/>
                      <a:pt x="9423" y="1292"/>
                    </a:cubicBezTo>
                    <a:close/>
                    <a:moveTo>
                      <a:pt x="9966" y="1292"/>
                    </a:moveTo>
                    <a:cubicBezTo>
                      <a:pt x="9966" y="1496"/>
                      <a:pt x="9798" y="1651"/>
                      <a:pt x="9574" y="1651"/>
                    </a:cubicBezTo>
                    <a:cubicBezTo>
                      <a:pt x="9350" y="1651"/>
                      <a:pt x="9181" y="1496"/>
                      <a:pt x="9181" y="1292"/>
                    </a:cubicBezTo>
                    <a:cubicBezTo>
                      <a:pt x="9181" y="1089"/>
                      <a:pt x="9350" y="934"/>
                      <a:pt x="9574" y="934"/>
                    </a:cubicBezTo>
                    <a:cubicBezTo>
                      <a:pt x="9798" y="934"/>
                      <a:pt x="9966" y="1089"/>
                      <a:pt x="9966" y="1292"/>
                    </a:cubicBezTo>
                    <a:close/>
                    <a:moveTo>
                      <a:pt x="10422" y="1144"/>
                    </a:moveTo>
                    <a:cubicBezTo>
                      <a:pt x="10339" y="1144"/>
                      <a:pt x="10275" y="1207"/>
                      <a:pt x="10275" y="1292"/>
                    </a:cubicBezTo>
                    <a:cubicBezTo>
                      <a:pt x="10275" y="1375"/>
                      <a:pt x="10339" y="1441"/>
                      <a:pt x="10422" y="1441"/>
                    </a:cubicBezTo>
                    <a:cubicBezTo>
                      <a:pt x="10506" y="1441"/>
                      <a:pt x="10573" y="1375"/>
                      <a:pt x="10573" y="1292"/>
                    </a:cubicBezTo>
                    <a:cubicBezTo>
                      <a:pt x="10573" y="1209"/>
                      <a:pt x="10506" y="1144"/>
                      <a:pt x="10422" y="1144"/>
                    </a:cubicBezTo>
                    <a:close/>
                    <a:moveTo>
                      <a:pt x="10583" y="1522"/>
                    </a:moveTo>
                    <a:cubicBezTo>
                      <a:pt x="10531" y="1596"/>
                      <a:pt x="10447" y="1642"/>
                      <a:pt x="10340" y="1642"/>
                    </a:cubicBezTo>
                    <a:cubicBezTo>
                      <a:pt x="10167" y="1642"/>
                      <a:pt x="10033" y="1497"/>
                      <a:pt x="10033" y="1298"/>
                    </a:cubicBezTo>
                    <a:cubicBezTo>
                      <a:pt x="10033" y="1097"/>
                      <a:pt x="10167" y="943"/>
                      <a:pt x="10340" y="943"/>
                    </a:cubicBezTo>
                    <a:cubicBezTo>
                      <a:pt x="10433" y="943"/>
                      <a:pt x="10514" y="984"/>
                      <a:pt x="10567" y="1048"/>
                    </a:cubicBezTo>
                    <a:lnTo>
                      <a:pt x="10567" y="597"/>
                    </a:lnTo>
                    <a:lnTo>
                      <a:pt x="10801" y="597"/>
                    </a:lnTo>
                    <a:lnTo>
                      <a:pt x="10801" y="1621"/>
                    </a:lnTo>
                    <a:lnTo>
                      <a:pt x="10583" y="1621"/>
                    </a:lnTo>
                    <a:lnTo>
                      <a:pt x="10583" y="1522"/>
                    </a:lnTo>
                    <a:close/>
                    <a:moveTo>
                      <a:pt x="11160" y="1621"/>
                    </a:moveTo>
                    <a:lnTo>
                      <a:pt x="10926" y="1621"/>
                    </a:lnTo>
                    <a:lnTo>
                      <a:pt x="10926" y="964"/>
                    </a:lnTo>
                    <a:lnTo>
                      <a:pt x="11146" y="964"/>
                    </a:lnTo>
                    <a:lnTo>
                      <a:pt x="11146" y="1050"/>
                    </a:lnTo>
                    <a:cubicBezTo>
                      <a:pt x="11183" y="1004"/>
                      <a:pt x="11257" y="949"/>
                      <a:pt x="11363" y="949"/>
                    </a:cubicBezTo>
                    <a:cubicBezTo>
                      <a:pt x="11492" y="949"/>
                      <a:pt x="11595" y="1041"/>
                      <a:pt x="11595" y="1191"/>
                    </a:cubicBezTo>
                    <a:lnTo>
                      <a:pt x="11595" y="1621"/>
                    </a:lnTo>
                    <a:lnTo>
                      <a:pt x="11363" y="1621"/>
                    </a:lnTo>
                    <a:lnTo>
                      <a:pt x="11363" y="1262"/>
                    </a:lnTo>
                    <a:cubicBezTo>
                      <a:pt x="11363" y="1185"/>
                      <a:pt x="11321" y="1155"/>
                      <a:pt x="11263" y="1155"/>
                    </a:cubicBezTo>
                    <a:cubicBezTo>
                      <a:pt x="11211" y="1155"/>
                      <a:pt x="11160" y="1194"/>
                      <a:pt x="11160" y="1251"/>
                    </a:cubicBezTo>
                    <a:lnTo>
                      <a:pt x="11160" y="1621"/>
                    </a:lnTo>
                    <a:close/>
                    <a:moveTo>
                      <a:pt x="11931" y="871"/>
                    </a:moveTo>
                    <a:lnTo>
                      <a:pt x="11743" y="871"/>
                    </a:lnTo>
                    <a:lnTo>
                      <a:pt x="11841" y="678"/>
                    </a:lnTo>
                    <a:lnTo>
                      <a:pt x="12112" y="678"/>
                    </a:lnTo>
                    <a:lnTo>
                      <a:pt x="11931" y="871"/>
                    </a:lnTo>
                    <a:close/>
                    <a:moveTo>
                      <a:pt x="11949" y="1621"/>
                    </a:moveTo>
                    <a:lnTo>
                      <a:pt x="11718" y="1621"/>
                    </a:lnTo>
                    <a:lnTo>
                      <a:pt x="11718" y="964"/>
                    </a:lnTo>
                    <a:lnTo>
                      <a:pt x="11949" y="964"/>
                    </a:lnTo>
                    <a:lnTo>
                      <a:pt x="11949" y="1621"/>
                    </a:lnTo>
                    <a:close/>
                    <a:moveTo>
                      <a:pt x="7288" y="2769"/>
                    </a:moveTo>
                    <a:cubicBezTo>
                      <a:pt x="7372" y="2769"/>
                      <a:pt x="7437" y="2706"/>
                      <a:pt x="7437" y="2621"/>
                    </a:cubicBezTo>
                    <a:cubicBezTo>
                      <a:pt x="7437" y="2538"/>
                      <a:pt x="7372" y="2473"/>
                      <a:pt x="7288" y="2473"/>
                    </a:cubicBezTo>
                    <a:cubicBezTo>
                      <a:pt x="7204" y="2473"/>
                      <a:pt x="7137" y="2538"/>
                      <a:pt x="7137" y="2621"/>
                    </a:cubicBezTo>
                    <a:cubicBezTo>
                      <a:pt x="7137" y="2705"/>
                      <a:pt x="7204" y="2769"/>
                      <a:pt x="7288" y="2769"/>
                    </a:cubicBezTo>
                    <a:close/>
                    <a:moveTo>
                      <a:pt x="7144" y="2865"/>
                    </a:moveTo>
                    <a:lnTo>
                      <a:pt x="7144" y="3229"/>
                    </a:lnTo>
                    <a:lnTo>
                      <a:pt x="6910" y="3229"/>
                    </a:lnTo>
                    <a:lnTo>
                      <a:pt x="6910" y="2293"/>
                    </a:lnTo>
                    <a:lnTo>
                      <a:pt x="7128" y="2293"/>
                    </a:lnTo>
                    <a:lnTo>
                      <a:pt x="7128" y="2390"/>
                    </a:lnTo>
                    <a:cubicBezTo>
                      <a:pt x="7182" y="2317"/>
                      <a:pt x="7265" y="2272"/>
                      <a:pt x="7371" y="2272"/>
                    </a:cubicBezTo>
                    <a:cubicBezTo>
                      <a:pt x="7543" y="2272"/>
                      <a:pt x="7678" y="2416"/>
                      <a:pt x="7678" y="2616"/>
                    </a:cubicBezTo>
                    <a:cubicBezTo>
                      <a:pt x="7678" y="2817"/>
                      <a:pt x="7543" y="2970"/>
                      <a:pt x="7371" y="2970"/>
                    </a:cubicBezTo>
                    <a:cubicBezTo>
                      <a:pt x="7278" y="2970"/>
                      <a:pt x="7198" y="2929"/>
                      <a:pt x="7144" y="2865"/>
                    </a:cubicBezTo>
                    <a:close/>
                    <a:moveTo>
                      <a:pt x="8010" y="2949"/>
                    </a:moveTo>
                    <a:lnTo>
                      <a:pt x="7779" y="2949"/>
                    </a:lnTo>
                    <a:lnTo>
                      <a:pt x="7779" y="1925"/>
                    </a:lnTo>
                    <a:lnTo>
                      <a:pt x="8010" y="1925"/>
                    </a:lnTo>
                    <a:lnTo>
                      <a:pt x="8010" y="2949"/>
                    </a:lnTo>
                    <a:close/>
                    <a:moveTo>
                      <a:pt x="8498" y="2761"/>
                    </a:moveTo>
                    <a:cubicBezTo>
                      <a:pt x="8498" y="2719"/>
                      <a:pt x="8468" y="2684"/>
                      <a:pt x="8418" y="2684"/>
                    </a:cubicBezTo>
                    <a:cubicBezTo>
                      <a:pt x="8367" y="2684"/>
                      <a:pt x="8334" y="2719"/>
                      <a:pt x="8334" y="2761"/>
                    </a:cubicBezTo>
                    <a:cubicBezTo>
                      <a:pt x="8334" y="2807"/>
                      <a:pt x="8367" y="2845"/>
                      <a:pt x="8418" y="2845"/>
                    </a:cubicBezTo>
                    <a:cubicBezTo>
                      <a:pt x="8467" y="2845"/>
                      <a:pt x="8498" y="2810"/>
                      <a:pt x="8498" y="2761"/>
                    </a:cubicBezTo>
                    <a:close/>
                    <a:moveTo>
                      <a:pt x="8516" y="2200"/>
                    </a:moveTo>
                    <a:lnTo>
                      <a:pt x="8328" y="2200"/>
                    </a:lnTo>
                    <a:lnTo>
                      <a:pt x="8426" y="2007"/>
                    </a:lnTo>
                    <a:lnTo>
                      <a:pt x="8697" y="2007"/>
                    </a:lnTo>
                    <a:lnTo>
                      <a:pt x="8516" y="2200"/>
                    </a:lnTo>
                    <a:close/>
                    <a:moveTo>
                      <a:pt x="8516" y="2885"/>
                    </a:moveTo>
                    <a:cubicBezTo>
                      <a:pt x="8476" y="2932"/>
                      <a:pt x="8413" y="2971"/>
                      <a:pt x="8321" y="2971"/>
                    </a:cubicBezTo>
                    <a:cubicBezTo>
                      <a:pt x="8182" y="2971"/>
                      <a:pt x="8098" y="2883"/>
                      <a:pt x="8098" y="2765"/>
                    </a:cubicBezTo>
                    <a:cubicBezTo>
                      <a:pt x="8098" y="2652"/>
                      <a:pt x="8182" y="2561"/>
                      <a:pt x="8332" y="2561"/>
                    </a:cubicBezTo>
                    <a:cubicBezTo>
                      <a:pt x="8404" y="2561"/>
                      <a:pt x="8459" y="2579"/>
                      <a:pt x="8497" y="2607"/>
                    </a:cubicBezTo>
                    <a:lnTo>
                      <a:pt x="8497" y="2580"/>
                    </a:lnTo>
                    <a:cubicBezTo>
                      <a:pt x="8497" y="2487"/>
                      <a:pt x="8446" y="2461"/>
                      <a:pt x="8355" y="2461"/>
                    </a:cubicBezTo>
                    <a:cubicBezTo>
                      <a:pt x="8317" y="2461"/>
                      <a:pt x="8271" y="2467"/>
                      <a:pt x="8194" y="2483"/>
                    </a:cubicBezTo>
                    <a:lnTo>
                      <a:pt x="8191" y="2297"/>
                    </a:lnTo>
                    <a:cubicBezTo>
                      <a:pt x="8273" y="2281"/>
                      <a:pt x="8327" y="2276"/>
                      <a:pt x="8409" y="2276"/>
                    </a:cubicBezTo>
                    <a:cubicBezTo>
                      <a:pt x="8618" y="2276"/>
                      <a:pt x="8729" y="2373"/>
                      <a:pt x="8729" y="2525"/>
                    </a:cubicBezTo>
                    <a:lnTo>
                      <a:pt x="8729" y="2949"/>
                    </a:lnTo>
                    <a:lnTo>
                      <a:pt x="8516" y="2949"/>
                    </a:lnTo>
                    <a:lnTo>
                      <a:pt x="8516" y="2885"/>
                    </a:lnTo>
                    <a:close/>
                    <a:moveTo>
                      <a:pt x="9086" y="2949"/>
                    </a:moveTo>
                    <a:lnTo>
                      <a:pt x="8853" y="2949"/>
                    </a:lnTo>
                    <a:lnTo>
                      <a:pt x="8853" y="2293"/>
                    </a:lnTo>
                    <a:lnTo>
                      <a:pt x="9073" y="2293"/>
                    </a:lnTo>
                    <a:lnTo>
                      <a:pt x="9073" y="2378"/>
                    </a:lnTo>
                    <a:cubicBezTo>
                      <a:pt x="9110" y="2332"/>
                      <a:pt x="9184" y="2277"/>
                      <a:pt x="9290" y="2277"/>
                    </a:cubicBezTo>
                    <a:cubicBezTo>
                      <a:pt x="9418" y="2277"/>
                      <a:pt x="9522" y="2369"/>
                      <a:pt x="9522" y="2520"/>
                    </a:cubicBezTo>
                    <a:lnTo>
                      <a:pt x="9522" y="2949"/>
                    </a:lnTo>
                    <a:lnTo>
                      <a:pt x="9290" y="2949"/>
                    </a:lnTo>
                    <a:lnTo>
                      <a:pt x="9290" y="2591"/>
                    </a:lnTo>
                    <a:cubicBezTo>
                      <a:pt x="9290" y="2513"/>
                      <a:pt x="9248" y="2483"/>
                      <a:pt x="9190" y="2483"/>
                    </a:cubicBezTo>
                    <a:cubicBezTo>
                      <a:pt x="9138" y="2483"/>
                      <a:pt x="9086" y="2523"/>
                      <a:pt x="9086" y="2579"/>
                    </a:cubicBezTo>
                    <a:lnTo>
                      <a:pt x="9086" y="2949"/>
                    </a:lnTo>
                    <a:close/>
                    <a:moveTo>
                      <a:pt x="7127" y="3949"/>
                    </a:moveTo>
                    <a:cubicBezTo>
                      <a:pt x="7127" y="4040"/>
                      <a:pt x="7192" y="4107"/>
                      <a:pt x="7278" y="4107"/>
                    </a:cubicBezTo>
                    <a:cubicBezTo>
                      <a:pt x="7363" y="4107"/>
                      <a:pt x="7430" y="4040"/>
                      <a:pt x="7430" y="3949"/>
                    </a:cubicBezTo>
                    <a:cubicBezTo>
                      <a:pt x="7430" y="3861"/>
                      <a:pt x="7363" y="3792"/>
                      <a:pt x="7278" y="3792"/>
                    </a:cubicBezTo>
                    <a:cubicBezTo>
                      <a:pt x="7192" y="3792"/>
                      <a:pt x="7127" y="3861"/>
                      <a:pt x="7127" y="3949"/>
                    </a:cubicBezTo>
                    <a:close/>
                    <a:moveTo>
                      <a:pt x="7670" y="3949"/>
                    </a:moveTo>
                    <a:cubicBezTo>
                      <a:pt x="7670" y="4153"/>
                      <a:pt x="7502" y="4308"/>
                      <a:pt x="7278" y="4308"/>
                    </a:cubicBezTo>
                    <a:cubicBezTo>
                      <a:pt x="7055" y="4308"/>
                      <a:pt x="6885" y="4153"/>
                      <a:pt x="6885" y="3949"/>
                    </a:cubicBezTo>
                    <a:cubicBezTo>
                      <a:pt x="6885" y="3746"/>
                      <a:pt x="7055" y="3591"/>
                      <a:pt x="7278" y="3591"/>
                    </a:cubicBezTo>
                    <a:cubicBezTo>
                      <a:pt x="7502" y="3591"/>
                      <a:pt x="7670" y="3746"/>
                      <a:pt x="7670" y="3949"/>
                    </a:cubicBezTo>
                    <a:close/>
                    <a:moveTo>
                      <a:pt x="8141" y="4098"/>
                    </a:moveTo>
                    <a:cubicBezTo>
                      <a:pt x="8225" y="4098"/>
                      <a:pt x="8290" y="4032"/>
                      <a:pt x="8290" y="3949"/>
                    </a:cubicBezTo>
                    <a:cubicBezTo>
                      <a:pt x="8290" y="3864"/>
                      <a:pt x="8225" y="3801"/>
                      <a:pt x="8141" y="3801"/>
                    </a:cubicBezTo>
                    <a:cubicBezTo>
                      <a:pt x="8057" y="3801"/>
                      <a:pt x="7990" y="3865"/>
                      <a:pt x="7990" y="3949"/>
                    </a:cubicBezTo>
                    <a:cubicBezTo>
                      <a:pt x="7990" y="4032"/>
                      <a:pt x="8057" y="4098"/>
                      <a:pt x="8141" y="4098"/>
                    </a:cubicBezTo>
                    <a:close/>
                    <a:moveTo>
                      <a:pt x="8224" y="4299"/>
                    </a:moveTo>
                    <a:cubicBezTo>
                      <a:pt x="8118" y="4299"/>
                      <a:pt x="8035" y="4254"/>
                      <a:pt x="7981" y="4180"/>
                    </a:cubicBezTo>
                    <a:lnTo>
                      <a:pt x="7981" y="4278"/>
                    </a:lnTo>
                    <a:lnTo>
                      <a:pt x="7763" y="4278"/>
                    </a:lnTo>
                    <a:lnTo>
                      <a:pt x="7763" y="3254"/>
                    </a:lnTo>
                    <a:lnTo>
                      <a:pt x="7997" y="3254"/>
                    </a:lnTo>
                    <a:lnTo>
                      <a:pt x="7997" y="3705"/>
                    </a:lnTo>
                    <a:cubicBezTo>
                      <a:pt x="8051" y="3641"/>
                      <a:pt x="8131" y="3600"/>
                      <a:pt x="8224" y="3600"/>
                    </a:cubicBezTo>
                    <a:cubicBezTo>
                      <a:pt x="8396" y="3600"/>
                      <a:pt x="8531" y="3754"/>
                      <a:pt x="8531" y="3955"/>
                    </a:cubicBezTo>
                    <a:cubicBezTo>
                      <a:pt x="8531" y="4154"/>
                      <a:pt x="8396" y="4299"/>
                      <a:pt x="8224" y="4299"/>
                    </a:cubicBezTo>
                    <a:close/>
                    <a:moveTo>
                      <a:pt x="8863" y="4278"/>
                    </a:moveTo>
                    <a:lnTo>
                      <a:pt x="8629" y="4278"/>
                    </a:lnTo>
                    <a:lnTo>
                      <a:pt x="8629" y="3621"/>
                    </a:lnTo>
                    <a:lnTo>
                      <a:pt x="8850" y="3621"/>
                    </a:lnTo>
                    <a:lnTo>
                      <a:pt x="8850" y="3707"/>
                    </a:lnTo>
                    <a:cubicBezTo>
                      <a:pt x="8886" y="3661"/>
                      <a:pt x="8960" y="3606"/>
                      <a:pt x="9066" y="3606"/>
                    </a:cubicBezTo>
                    <a:cubicBezTo>
                      <a:pt x="9195" y="3606"/>
                      <a:pt x="9298" y="3697"/>
                      <a:pt x="9298" y="3848"/>
                    </a:cubicBezTo>
                    <a:lnTo>
                      <a:pt x="9298" y="4278"/>
                    </a:lnTo>
                    <a:lnTo>
                      <a:pt x="9066" y="4278"/>
                    </a:lnTo>
                    <a:lnTo>
                      <a:pt x="9066" y="3919"/>
                    </a:lnTo>
                    <a:cubicBezTo>
                      <a:pt x="9066" y="3842"/>
                      <a:pt x="9024" y="3812"/>
                      <a:pt x="8966" y="3812"/>
                    </a:cubicBezTo>
                    <a:cubicBezTo>
                      <a:pt x="8914" y="3812"/>
                      <a:pt x="8863" y="3851"/>
                      <a:pt x="8863" y="3907"/>
                    </a:cubicBezTo>
                    <a:lnTo>
                      <a:pt x="8863" y="4278"/>
                    </a:lnTo>
                    <a:close/>
                    <a:moveTo>
                      <a:pt x="9629" y="3949"/>
                    </a:moveTo>
                    <a:cubicBezTo>
                      <a:pt x="9629" y="4040"/>
                      <a:pt x="9694" y="4107"/>
                      <a:pt x="9780" y="4107"/>
                    </a:cubicBezTo>
                    <a:cubicBezTo>
                      <a:pt x="9865" y="4107"/>
                      <a:pt x="9932" y="4040"/>
                      <a:pt x="9932" y="3949"/>
                    </a:cubicBezTo>
                    <a:cubicBezTo>
                      <a:pt x="9932" y="3861"/>
                      <a:pt x="9865" y="3792"/>
                      <a:pt x="9780" y="3792"/>
                    </a:cubicBezTo>
                    <a:cubicBezTo>
                      <a:pt x="9694" y="3792"/>
                      <a:pt x="9629" y="3861"/>
                      <a:pt x="9629" y="3949"/>
                    </a:cubicBezTo>
                    <a:close/>
                    <a:moveTo>
                      <a:pt x="10172" y="3949"/>
                    </a:moveTo>
                    <a:cubicBezTo>
                      <a:pt x="10172" y="4153"/>
                      <a:pt x="10004" y="4308"/>
                      <a:pt x="9780" y="4308"/>
                    </a:cubicBezTo>
                    <a:cubicBezTo>
                      <a:pt x="9557" y="4308"/>
                      <a:pt x="9387" y="4153"/>
                      <a:pt x="9387" y="3949"/>
                    </a:cubicBezTo>
                    <a:cubicBezTo>
                      <a:pt x="9387" y="3746"/>
                      <a:pt x="9557" y="3591"/>
                      <a:pt x="9780" y="3591"/>
                    </a:cubicBezTo>
                    <a:cubicBezTo>
                      <a:pt x="10004" y="3591"/>
                      <a:pt x="10172" y="3746"/>
                      <a:pt x="10172" y="3949"/>
                    </a:cubicBezTo>
                    <a:close/>
                    <a:moveTo>
                      <a:pt x="10710" y="4278"/>
                    </a:moveTo>
                    <a:lnTo>
                      <a:pt x="10428" y="4278"/>
                    </a:lnTo>
                    <a:lnTo>
                      <a:pt x="10173" y="3621"/>
                    </a:lnTo>
                    <a:lnTo>
                      <a:pt x="10433" y="3621"/>
                    </a:lnTo>
                    <a:lnTo>
                      <a:pt x="10571" y="4039"/>
                    </a:lnTo>
                    <a:lnTo>
                      <a:pt x="10719" y="3621"/>
                    </a:lnTo>
                    <a:lnTo>
                      <a:pt x="10962" y="3621"/>
                    </a:lnTo>
                    <a:lnTo>
                      <a:pt x="10710" y="4278"/>
                    </a:lnTo>
                    <a:close/>
                    <a:moveTo>
                      <a:pt x="11448" y="4557"/>
                    </a:moveTo>
                    <a:lnTo>
                      <a:pt x="11206" y="4557"/>
                    </a:lnTo>
                    <a:lnTo>
                      <a:pt x="11298" y="4301"/>
                    </a:lnTo>
                    <a:lnTo>
                      <a:pt x="11000" y="3621"/>
                    </a:lnTo>
                    <a:lnTo>
                      <a:pt x="11264" y="3621"/>
                    </a:lnTo>
                    <a:lnTo>
                      <a:pt x="11415" y="4035"/>
                    </a:lnTo>
                    <a:lnTo>
                      <a:pt x="11553" y="3621"/>
                    </a:lnTo>
                    <a:lnTo>
                      <a:pt x="11795" y="3621"/>
                    </a:lnTo>
                    <a:lnTo>
                      <a:pt x="11448" y="455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180" name="Group 59">
              <a:extLst>
                <a:ext uri="{FF2B5EF4-FFF2-40B4-BE49-F238E27FC236}">
                  <a16:creationId xmlns:a16="http://schemas.microsoft.com/office/drawing/2014/main" id="{A56DCEE2-35D4-F026-AADE-E335AEDCDEBD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3341607" y="5473100"/>
              <a:ext cx="1790974" cy="460851"/>
              <a:chOff x="728" y="2273"/>
              <a:chExt cx="3245" cy="835"/>
            </a:xfrm>
          </p:grpSpPr>
          <p:sp>
            <p:nvSpPr>
              <p:cNvPr id="224" name="AutoShape 58">
                <a:extLst>
                  <a:ext uri="{FF2B5EF4-FFF2-40B4-BE49-F238E27FC236}">
                    <a16:creationId xmlns:a16="http://schemas.microsoft.com/office/drawing/2014/main" id="{F5D70E8D-FDEF-7F2E-F60F-535C417C0758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728" y="2273"/>
                <a:ext cx="3245" cy="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5" name="Freeform 60">
                <a:extLst>
                  <a:ext uri="{FF2B5EF4-FFF2-40B4-BE49-F238E27FC236}">
                    <a16:creationId xmlns:a16="http://schemas.microsoft.com/office/drawing/2014/main" id="{EFE1FFAD-A31D-ADC1-DBEA-6394A92EFB5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8" y="2276"/>
                <a:ext cx="1242" cy="830"/>
              </a:xfrm>
              <a:custGeom>
                <a:avLst/>
                <a:gdLst>
                  <a:gd name="T0" fmla="*/ 3812 w 5471"/>
                  <a:gd name="T1" fmla="*/ 1988 h 3647"/>
                  <a:gd name="T2" fmla="*/ 3884 w 5471"/>
                  <a:gd name="T3" fmla="*/ 1768 h 3647"/>
                  <a:gd name="T4" fmla="*/ 4117 w 5471"/>
                  <a:gd name="T5" fmla="*/ 1768 h 3647"/>
                  <a:gd name="T6" fmla="*/ 3885 w 5471"/>
                  <a:gd name="T7" fmla="*/ 2589 h 3647"/>
                  <a:gd name="T8" fmla="*/ 3698 w 5471"/>
                  <a:gd name="T9" fmla="*/ 2452 h 3647"/>
                  <a:gd name="T10" fmla="*/ 3769 w 5471"/>
                  <a:gd name="T11" fmla="*/ 2230 h 3647"/>
                  <a:gd name="T12" fmla="*/ 3841 w 5471"/>
                  <a:gd name="T13" fmla="*/ 2452 h 3647"/>
                  <a:gd name="T14" fmla="*/ 3769 w 5471"/>
                  <a:gd name="T15" fmla="*/ 1033 h 3647"/>
                  <a:gd name="T16" fmla="*/ 3841 w 5471"/>
                  <a:gd name="T17" fmla="*/ 1255 h 3647"/>
                  <a:gd name="T18" fmla="*/ 3654 w 5471"/>
                  <a:gd name="T19" fmla="*/ 1392 h 3647"/>
                  <a:gd name="T20" fmla="*/ 3725 w 5471"/>
                  <a:gd name="T21" fmla="*/ 1171 h 3647"/>
                  <a:gd name="T22" fmla="*/ 3333 w 5471"/>
                  <a:gd name="T23" fmla="*/ 871 h 3647"/>
                  <a:gd name="T24" fmla="*/ 3144 w 5471"/>
                  <a:gd name="T25" fmla="*/ 735 h 3647"/>
                  <a:gd name="T26" fmla="*/ 3377 w 5471"/>
                  <a:gd name="T27" fmla="*/ 735 h 3647"/>
                  <a:gd name="T28" fmla="*/ 3447 w 5471"/>
                  <a:gd name="T29" fmla="*/ 3027 h 3647"/>
                  <a:gd name="T30" fmla="*/ 3260 w 5471"/>
                  <a:gd name="T31" fmla="*/ 2890 h 3647"/>
                  <a:gd name="T32" fmla="*/ 3331 w 5471"/>
                  <a:gd name="T33" fmla="*/ 2668 h 3647"/>
                  <a:gd name="T34" fmla="*/ 3403 w 5471"/>
                  <a:gd name="T35" fmla="*/ 2890 h 3647"/>
                  <a:gd name="T36" fmla="*/ 2735 w 5471"/>
                  <a:gd name="T37" fmla="*/ 3101 h 3647"/>
                  <a:gd name="T38" fmla="*/ 2546 w 5471"/>
                  <a:gd name="T39" fmla="*/ 2965 h 3647"/>
                  <a:gd name="T40" fmla="*/ 2779 w 5471"/>
                  <a:gd name="T41" fmla="*/ 2965 h 3647"/>
                  <a:gd name="T42" fmla="*/ 2850 w 5471"/>
                  <a:gd name="T43" fmla="*/ 3185 h 3647"/>
                  <a:gd name="T44" fmla="*/ 2779 w 5471"/>
                  <a:gd name="T45" fmla="*/ 574 h 3647"/>
                  <a:gd name="T46" fmla="*/ 2850 w 5471"/>
                  <a:gd name="T47" fmla="*/ 795 h 3647"/>
                  <a:gd name="T48" fmla="*/ 2663 w 5471"/>
                  <a:gd name="T49" fmla="*/ 659 h 3647"/>
                  <a:gd name="T50" fmla="*/ 2253 w 5471"/>
                  <a:gd name="T51" fmla="*/ 3027 h 3647"/>
                  <a:gd name="T52" fmla="*/ 2066 w 5471"/>
                  <a:gd name="T53" fmla="*/ 2890 h 3647"/>
                  <a:gd name="T54" fmla="*/ 2138 w 5471"/>
                  <a:gd name="T55" fmla="*/ 2668 h 3647"/>
                  <a:gd name="T56" fmla="*/ 2209 w 5471"/>
                  <a:gd name="T57" fmla="*/ 2890 h 3647"/>
                  <a:gd name="T58" fmla="*/ 2137 w 5471"/>
                  <a:gd name="T59" fmla="*/ 597 h 3647"/>
                  <a:gd name="T60" fmla="*/ 2208 w 5471"/>
                  <a:gd name="T61" fmla="*/ 819 h 3647"/>
                  <a:gd name="T62" fmla="*/ 2022 w 5471"/>
                  <a:gd name="T63" fmla="*/ 955 h 3647"/>
                  <a:gd name="T64" fmla="*/ 2093 w 5471"/>
                  <a:gd name="T65" fmla="*/ 735 h 3647"/>
                  <a:gd name="T66" fmla="*/ 1700 w 5471"/>
                  <a:gd name="T67" fmla="*/ 1309 h 3647"/>
                  <a:gd name="T68" fmla="*/ 1511 w 5471"/>
                  <a:gd name="T69" fmla="*/ 1173 h 3647"/>
                  <a:gd name="T70" fmla="*/ 1744 w 5471"/>
                  <a:gd name="T71" fmla="*/ 1173 h 3647"/>
                  <a:gd name="T72" fmla="*/ 1815 w 5471"/>
                  <a:gd name="T73" fmla="*/ 2589 h 3647"/>
                  <a:gd name="T74" fmla="*/ 1628 w 5471"/>
                  <a:gd name="T75" fmla="*/ 2452 h 3647"/>
                  <a:gd name="T76" fmla="*/ 1700 w 5471"/>
                  <a:gd name="T77" fmla="*/ 2230 h 3647"/>
                  <a:gd name="T78" fmla="*/ 1771 w 5471"/>
                  <a:gd name="T79" fmla="*/ 2452 h 3647"/>
                  <a:gd name="T80" fmla="*/ 1495 w 5471"/>
                  <a:gd name="T81" fmla="*/ 1770 h 3647"/>
                  <a:gd name="T82" fmla="*/ 1728 w 5471"/>
                  <a:gd name="T83" fmla="*/ 1770 h 3647"/>
                  <a:gd name="T84" fmla="*/ 1539 w 5471"/>
                  <a:gd name="T85" fmla="*/ 1906 h 3647"/>
                  <a:gd name="T86" fmla="*/ 1351 w 5471"/>
                  <a:gd name="T87" fmla="*/ 1770 h 3647"/>
                  <a:gd name="T88" fmla="*/ 5471 w 5471"/>
                  <a:gd name="T89" fmla="*/ 3647 h 3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71" h="3647">
                    <a:moveTo>
                      <a:pt x="4043" y="1988"/>
                    </a:moveTo>
                    <a:lnTo>
                      <a:pt x="3928" y="1904"/>
                    </a:lnTo>
                    <a:lnTo>
                      <a:pt x="3812" y="1988"/>
                    </a:lnTo>
                    <a:lnTo>
                      <a:pt x="3856" y="1852"/>
                    </a:lnTo>
                    <a:lnTo>
                      <a:pt x="3739" y="1768"/>
                    </a:lnTo>
                    <a:lnTo>
                      <a:pt x="3884" y="1768"/>
                    </a:lnTo>
                    <a:lnTo>
                      <a:pt x="3928" y="1630"/>
                    </a:lnTo>
                    <a:lnTo>
                      <a:pt x="3972" y="1768"/>
                    </a:lnTo>
                    <a:lnTo>
                      <a:pt x="4117" y="1768"/>
                    </a:lnTo>
                    <a:lnTo>
                      <a:pt x="3999" y="1852"/>
                    </a:lnTo>
                    <a:lnTo>
                      <a:pt x="4043" y="1988"/>
                    </a:lnTo>
                    <a:close/>
                    <a:moveTo>
                      <a:pt x="3885" y="2589"/>
                    </a:moveTo>
                    <a:lnTo>
                      <a:pt x="3769" y="2504"/>
                    </a:lnTo>
                    <a:lnTo>
                      <a:pt x="3654" y="2589"/>
                    </a:lnTo>
                    <a:lnTo>
                      <a:pt x="3698" y="2452"/>
                    </a:lnTo>
                    <a:lnTo>
                      <a:pt x="3581" y="2368"/>
                    </a:lnTo>
                    <a:lnTo>
                      <a:pt x="3725" y="2368"/>
                    </a:lnTo>
                    <a:lnTo>
                      <a:pt x="3769" y="2230"/>
                    </a:lnTo>
                    <a:lnTo>
                      <a:pt x="3814" y="2368"/>
                    </a:lnTo>
                    <a:lnTo>
                      <a:pt x="3958" y="2368"/>
                    </a:lnTo>
                    <a:lnTo>
                      <a:pt x="3841" y="2452"/>
                    </a:lnTo>
                    <a:lnTo>
                      <a:pt x="3885" y="2589"/>
                    </a:lnTo>
                    <a:close/>
                    <a:moveTo>
                      <a:pt x="3725" y="1171"/>
                    </a:moveTo>
                    <a:lnTo>
                      <a:pt x="3769" y="1033"/>
                    </a:lnTo>
                    <a:lnTo>
                      <a:pt x="3814" y="1171"/>
                    </a:lnTo>
                    <a:lnTo>
                      <a:pt x="3958" y="1171"/>
                    </a:lnTo>
                    <a:lnTo>
                      <a:pt x="3841" y="1255"/>
                    </a:lnTo>
                    <a:lnTo>
                      <a:pt x="3885" y="1392"/>
                    </a:lnTo>
                    <a:lnTo>
                      <a:pt x="3769" y="1307"/>
                    </a:lnTo>
                    <a:lnTo>
                      <a:pt x="3654" y="1392"/>
                    </a:lnTo>
                    <a:lnTo>
                      <a:pt x="3698" y="1255"/>
                    </a:lnTo>
                    <a:lnTo>
                      <a:pt x="3581" y="1171"/>
                    </a:lnTo>
                    <a:lnTo>
                      <a:pt x="3725" y="1171"/>
                    </a:lnTo>
                    <a:close/>
                    <a:moveTo>
                      <a:pt x="3404" y="819"/>
                    </a:moveTo>
                    <a:lnTo>
                      <a:pt x="3448" y="955"/>
                    </a:lnTo>
                    <a:lnTo>
                      <a:pt x="3333" y="871"/>
                    </a:lnTo>
                    <a:lnTo>
                      <a:pt x="3217" y="955"/>
                    </a:lnTo>
                    <a:lnTo>
                      <a:pt x="3261" y="819"/>
                    </a:lnTo>
                    <a:lnTo>
                      <a:pt x="3144" y="735"/>
                    </a:lnTo>
                    <a:lnTo>
                      <a:pt x="3289" y="735"/>
                    </a:lnTo>
                    <a:lnTo>
                      <a:pt x="3333" y="597"/>
                    </a:lnTo>
                    <a:lnTo>
                      <a:pt x="3377" y="735"/>
                    </a:lnTo>
                    <a:lnTo>
                      <a:pt x="3522" y="735"/>
                    </a:lnTo>
                    <a:lnTo>
                      <a:pt x="3404" y="819"/>
                    </a:lnTo>
                    <a:close/>
                    <a:moveTo>
                      <a:pt x="3447" y="3027"/>
                    </a:moveTo>
                    <a:lnTo>
                      <a:pt x="3331" y="2942"/>
                    </a:lnTo>
                    <a:lnTo>
                      <a:pt x="3216" y="3027"/>
                    </a:lnTo>
                    <a:lnTo>
                      <a:pt x="3260" y="2890"/>
                    </a:lnTo>
                    <a:lnTo>
                      <a:pt x="3143" y="2806"/>
                    </a:lnTo>
                    <a:lnTo>
                      <a:pt x="3287" y="2806"/>
                    </a:lnTo>
                    <a:lnTo>
                      <a:pt x="3331" y="2668"/>
                    </a:lnTo>
                    <a:lnTo>
                      <a:pt x="3375" y="2806"/>
                    </a:lnTo>
                    <a:lnTo>
                      <a:pt x="3520" y="2806"/>
                    </a:lnTo>
                    <a:lnTo>
                      <a:pt x="3403" y="2890"/>
                    </a:lnTo>
                    <a:lnTo>
                      <a:pt x="3447" y="3027"/>
                    </a:lnTo>
                    <a:close/>
                    <a:moveTo>
                      <a:pt x="2850" y="3185"/>
                    </a:moveTo>
                    <a:lnTo>
                      <a:pt x="2735" y="3101"/>
                    </a:lnTo>
                    <a:lnTo>
                      <a:pt x="2619" y="3185"/>
                    </a:lnTo>
                    <a:lnTo>
                      <a:pt x="2663" y="3049"/>
                    </a:lnTo>
                    <a:lnTo>
                      <a:pt x="2546" y="2965"/>
                    </a:lnTo>
                    <a:lnTo>
                      <a:pt x="2690" y="2965"/>
                    </a:lnTo>
                    <a:lnTo>
                      <a:pt x="2734" y="2827"/>
                    </a:lnTo>
                    <a:lnTo>
                      <a:pt x="2779" y="2965"/>
                    </a:lnTo>
                    <a:lnTo>
                      <a:pt x="2923" y="2965"/>
                    </a:lnTo>
                    <a:lnTo>
                      <a:pt x="2806" y="3049"/>
                    </a:lnTo>
                    <a:lnTo>
                      <a:pt x="2850" y="3185"/>
                    </a:lnTo>
                    <a:close/>
                    <a:moveTo>
                      <a:pt x="2690" y="574"/>
                    </a:moveTo>
                    <a:lnTo>
                      <a:pt x="2734" y="436"/>
                    </a:lnTo>
                    <a:lnTo>
                      <a:pt x="2779" y="574"/>
                    </a:lnTo>
                    <a:lnTo>
                      <a:pt x="2923" y="574"/>
                    </a:lnTo>
                    <a:lnTo>
                      <a:pt x="2806" y="659"/>
                    </a:lnTo>
                    <a:lnTo>
                      <a:pt x="2850" y="795"/>
                    </a:lnTo>
                    <a:lnTo>
                      <a:pt x="2734" y="711"/>
                    </a:lnTo>
                    <a:lnTo>
                      <a:pt x="2619" y="795"/>
                    </a:lnTo>
                    <a:lnTo>
                      <a:pt x="2663" y="659"/>
                    </a:lnTo>
                    <a:lnTo>
                      <a:pt x="2546" y="574"/>
                    </a:lnTo>
                    <a:lnTo>
                      <a:pt x="2690" y="574"/>
                    </a:lnTo>
                    <a:close/>
                    <a:moveTo>
                      <a:pt x="2253" y="3027"/>
                    </a:moveTo>
                    <a:lnTo>
                      <a:pt x="2138" y="2942"/>
                    </a:lnTo>
                    <a:lnTo>
                      <a:pt x="2022" y="3027"/>
                    </a:lnTo>
                    <a:lnTo>
                      <a:pt x="2066" y="2890"/>
                    </a:lnTo>
                    <a:lnTo>
                      <a:pt x="1949" y="2806"/>
                    </a:lnTo>
                    <a:lnTo>
                      <a:pt x="2094" y="2806"/>
                    </a:lnTo>
                    <a:lnTo>
                      <a:pt x="2138" y="2668"/>
                    </a:lnTo>
                    <a:lnTo>
                      <a:pt x="2182" y="2806"/>
                    </a:lnTo>
                    <a:lnTo>
                      <a:pt x="2327" y="2806"/>
                    </a:lnTo>
                    <a:lnTo>
                      <a:pt x="2209" y="2890"/>
                    </a:lnTo>
                    <a:lnTo>
                      <a:pt x="2253" y="3027"/>
                    </a:lnTo>
                    <a:close/>
                    <a:moveTo>
                      <a:pt x="2093" y="735"/>
                    </a:moveTo>
                    <a:lnTo>
                      <a:pt x="2137" y="597"/>
                    </a:lnTo>
                    <a:lnTo>
                      <a:pt x="2181" y="735"/>
                    </a:lnTo>
                    <a:lnTo>
                      <a:pt x="2326" y="735"/>
                    </a:lnTo>
                    <a:lnTo>
                      <a:pt x="2208" y="819"/>
                    </a:lnTo>
                    <a:lnTo>
                      <a:pt x="2252" y="955"/>
                    </a:lnTo>
                    <a:lnTo>
                      <a:pt x="2137" y="871"/>
                    </a:lnTo>
                    <a:lnTo>
                      <a:pt x="2022" y="955"/>
                    </a:lnTo>
                    <a:lnTo>
                      <a:pt x="2065" y="819"/>
                    </a:lnTo>
                    <a:lnTo>
                      <a:pt x="1948" y="735"/>
                    </a:lnTo>
                    <a:lnTo>
                      <a:pt x="2093" y="735"/>
                    </a:lnTo>
                    <a:close/>
                    <a:moveTo>
                      <a:pt x="1771" y="1257"/>
                    </a:moveTo>
                    <a:lnTo>
                      <a:pt x="1815" y="1393"/>
                    </a:lnTo>
                    <a:lnTo>
                      <a:pt x="1700" y="1309"/>
                    </a:lnTo>
                    <a:lnTo>
                      <a:pt x="1584" y="1393"/>
                    </a:lnTo>
                    <a:lnTo>
                      <a:pt x="1628" y="1257"/>
                    </a:lnTo>
                    <a:lnTo>
                      <a:pt x="1511" y="1173"/>
                    </a:lnTo>
                    <a:lnTo>
                      <a:pt x="1656" y="1173"/>
                    </a:lnTo>
                    <a:lnTo>
                      <a:pt x="1700" y="1035"/>
                    </a:lnTo>
                    <a:lnTo>
                      <a:pt x="1744" y="1173"/>
                    </a:lnTo>
                    <a:lnTo>
                      <a:pt x="1889" y="1173"/>
                    </a:lnTo>
                    <a:lnTo>
                      <a:pt x="1771" y="1257"/>
                    </a:lnTo>
                    <a:close/>
                    <a:moveTo>
                      <a:pt x="1815" y="2589"/>
                    </a:moveTo>
                    <a:lnTo>
                      <a:pt x="1700" y="2504"/>
                    </a:lnTo>
                    <a:lnTo>
                      <a:pt x="1584" y="2589"/>
                    </a:lnTo>
                    <a:lnTo>
                      <a:pt x="1628" y="2452"/>
                    </a:lnTo>
                    <a:lnTo>
                      <a:pt x="1511" y="2368"/>
                    </a:lnTo>
                    <a:lnTo>
                      <a:pt x="1656" y="2368"/>
                    </a:lnTo>
                    <a:lnTo>
                      <a:pt x="1700" y="2230"/>
                    </a:lnTo>
                    <a:lnTo>
                      <a:pt x="1744" y="2368"/>
                    </a:lnTo>
                    <a:lnTo>
                      <a:pt x="1889" y="2368"/>
                    </a:lnTo>
                    <a:lnTo>
                      <a:pt x="1771" y="2452"/>
                    </a:lnTo>
                    <a:lnTo>
                      <a:pt x="1815" y="2589"/>
                    </a:lnTo>
                    <a:close/>
                    <a:moveTo>
                      <a:pt x="1351" y="1770"/>
                    </a:moveTo>
                    <a:lnTo>
                      <a:pt x="1495" y="1770"/>
                    </a:lnTo>
                    <a:lnTo>
                      <a:pt x="1539" y="1632"/>
                    </a:lnTo>
                    <a:lnTo>
                      <a:pt x="1584" y="1770"/>
                    </a:lnTo>
                    <a:lnTo>
                      <a:pt x="1728" y="1770"/>
                    </a:lnTo>
                    <a:lnTo>
                      <a:pt x="1611" y="1854"/>
                    </a:lnTo>
                    <a:lnTo>
                      <a:pt x="1655" y="1990"/>
                    </a:lnTo>
                    <a:lnTo>
                      <a:pt x="1539" y="1906"/>
                    </a:lnTo>
                    <a:lnTo>
                      <a:pt x="1424" y="1990"/>
                    </a:lnTo>
                    <a:lnTo>
                      <a:pt x="1468" y="1854"/>
                    </a:lnTo>
                    <a:lnTo>
                      <a:pt x="1351" y="1770"/>
                    </a:lnTo>
                    <a:close/>
                    <a:moveTo>
                      <a:pt x="0" y="0"/>
                    </a:moveTo>
                    <a:lnTo>
                      <a:pt x="0" y="3647"/>
                    </a:lnTo>
                    <a:lnTo>
                      <a:pt x="5471" y="3647"/>
                    </a:lnTo>
                    <a:lnTo>
                      <a:pt x="54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6" name="Freeform 61">
                <a:extLst>
                  <a:ext uri="{FF2B5EF4-FFF2-40B4-BE49-F238E27FC236}">
                    <a16:creationId xmlns:a16="http://schemas.microsoft.com/office/drawing/2014/main" id="{B07E745C-013C-9998-D8EA-FDE1CBB116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4" y="2276"/>
                <a:ext cx="127" cy="186"/>
              </a:xfrm>
              <a:custGeom>
                <a:avLst/>
                <a:gdLst>
                  <a:gd name="T0" fmla="*/ 0 w 559"/>
                  <a:gd name="T1" fmla="*/ 815 h 815"/>
                  <a:gd name="T2" fmla="*/ 0 w 559"/>
                  <a:gd name="T3" fmla="*/ 0 h 815"/>
                  <a:gd name="T4" fmla="*/ 559 w 559"/>
                  <a:gd name="T5" fmla="*/ 0 h 815"/>
                  <a:gd name="T6" fmla="*/ 559 w 559"/>
                  <a:gd name="T7" fmla="*/ 138 h 815"/>
                  <a:gd name="T8" fmla="*/ 165 w 559"/>
                  <a:gd name="T9" fmla="*/ 138 h 815"/>
                  <a:gd name="T10" fmla="*/ 165 w 559"/>
                  <a:gd name="T11" fmla="*/ 331 h 815"/>
                  <a:gd name="T12" fmla="*/ 505 w 559"/>
                  <a:gd name="T13" fmla="*/ 331 h 815"/>
                  <a:gd name="T14" fmla="*/ 505 w 559"/>
                  <a:gd name="T15" fmla="*/ 468 h 815"/>
                  <a:gd name="T16" fmla="*/ 165 w 559"/>
                  <a:gd name="T17" fmla="*/ 468 h 815"/>
                  <a:gd name="T18" fmla="*/ 165 w 559"/>
                  <a:gd name="T19" fmla="*/ 815 h 815"/>
                  <a:gd name="T20" fmla="*/ 0 w 559"/>
                  <a:gd name="T21" fmla="*/ 815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9" h="815">
                    <a:moveTo>
                      <a:pt x="0" y="815"/>
                    </a:moveTo>
                    <a:lnTo>
                      <a:pt x="0" y="0"/>
                    </a:lnTo>
                    <a:lnTo>
                      <a:pt x="559" y="0"/>
                    </a:lnTo>
                    <a:lnTo>
                      <a:pt x="559" y="138"/>
                    </a:lnTo>
                    <a:lnTo>
                      <a:pt x="165" y="138"/>
                    </a:lnTo>
                    <a:lnTo>
                      <a:pt x="165" y="331"/>
                    </a:lnTo>
                    <a:lnTo>
                      <a:pt x="505" y="331"/>
                    </a:lnTo>
                    <a:lnTo>
                      <a:pt x="505" y="468"/>
                    </a:lnTo>
                    <a:lnTo>
                      <a:pt x="165" y="468"/>
                    </a:lnTo>
                    <a:lnTo>
                      <a:pt x="165" y="815"/>
                    </a:lnTo>
                    <a:lnTo>
                      <a:pt x="0" y="81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7" name="Freeform 62">
                <a:extLst>
                  <a:ext uri="{FF2B5EF4-FFF2-40B4-BE49-F238E27FC236}">
                    <a16:creationId xmlns:a16="http://schemas.microsoft.com/office/drawing/2014/main" id="{BC8D6F95-B541-5C28-C57F-7ECE9E79C5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81" y="2276"/>
                <a:ext cx="36" cy="186"/>
              </a:xfrm>
              <a:custGeom>
                <a:avLst/>
                <a:gdLst>
                  <a:gd name="T0" fmla="*/ 0 w 157"/>
                  <a:gd name="T1" fmla="*/ 815 h 815"/>
                  <a:gd name="T2" fmla="*/ 0 w 157"/>
                  <a:gd name="T3" fmla="*/ 224 h 815"/>
                  <a:gd name="T4" fmla="*/ 157 w 157"/>
                  <a:gd name="T5" fmla="*/ 224 h 815"/>
                  <a:gd name="T6" fmla="*/ 157 w 157"/>
                  <a:gd name="T7" fmla="*/ 815 h 815"/>
                  <a:gd name="T8" fmla="*/ 0 w 157"/>
                  <a:gd name="T9" fmla="*/ 815 h 815"/>
                  <a:gd name="T10" fmla="*/ 0 w 157"/>
                  <a:gd name="T11" fmla="*/ 144 h 815"/>
                  <a:gd name="T12" fmla="*/ 0 w 157"/>
                  <a:gd name="T13" fmla="*/ 0 h 815"/>
                  <a:gd name="T14" fmla="*/ 157 w 157"/>
                  <a:gd name="T15" fmla="*/ 0 h 815"/>
                  <a:gd name="T16" fmla="*/ 157 w 157"/>
                  <a:gd name="T17" fmla="*/ 144 h 815"/>
                  <a:gd name="T18" fmla="*/ 0 w 157"/>
                  <a:gd name="T19" fmla="*/ 144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815">
                    <a:moveTo>
                      <a:pt x="0" y="815"/>
                    </a:moveTo>
                    <a:lnTo>
                      <a:pt x="0" y="224"/>
                    </a:lnTo>
                    <a:lnTo>
                      <a:pt x="157" y="224"/>
                    </a:lnTo>
                    <a:lnTo>
                      <a:pt x="157" y="815"/>
                    </a:lnTo>
                    <a:lnTo>
                      <a:pt x="0" y="815"/>
                    </a:lnTo>
                    <a:close/>
                    <a:moveTo>
                      <a:pt x="0" y="144"/>
                    </a:moveTo>
                    <a:lnTo>
                      <a:pt x="0" y="0"/>
                    </a:lnTo>
                    <a:lnTo>
                      <a:pt x="157" y="0"/>
                    </a:lnTo>
                    <a:lnTo>
                      <a:pt x="157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8" name="Freeform 63">
                <a:extLst>
                  <a:ext uri="{FF2B5EF4-FFF2-40B4-BE49-F238E27FC236}">
                    <a16:creationId xmlns:a16="http://schemas.microsoft.com/office/drawing/2014/main" id="{91FC845E-30E2-AA05-FC0D-CEB41DDAE2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3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1 w 538"/>
                  <a:gd name="T3" fmla="*/ 604 h 604"/>
                  <a:gd name="T4" fmla="*/ 381 w 538"/>
                  <a:gd name="T5" fmla="*/ 302 h 604"/>
                  <a:gd name="T6" fmla="*/ 371 w 538"/>
                  <a:gd name="T7" fmla="*/ 179 h 604"/>
                  <a:gd name="T8" fmla="*/ 339 w 538"/>
                  <a:gd name="T9" fmla="*/ 135 h 604"/>
                  <a:gd name="T10" fmla="*/ 285 w 538"/>
                  <a:gd name="T11" fmla="*/ 120 h 604"/>
                  <a:gd name="T12" fmla="*/ 212 w 538"/>
                  <a:gd name="T13" fmla="*/ 142 h 604"/>
                  <a:gd name="T14" fmla="*/ 168 w 538"/>
                  <a:gd name="T15" fmla="*/ 201 h 604"/>
                  <a:gd name="T16" fmla="*/ 156 w 538"/>
                  <a:gd name="T17" fmla="*/ 336 h 604"/>
                  <a:gd name="T18" fmla="*/ 156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39 w 538"/>
                  <a:gd name="T29" fmla="*/ 0 h 604"/>
                  <a:gd name="T30" fmla="*/ 434 w 538"/>
                  <a:gd name="T31" fmla="*/ 19 h 604"/>
                  <a:gd name="T32" fmla="*/ 498 w 538"/>
                  <a:gd name="T33" fmla="*/ 66 h 604"/>
                  <a:gd name="T34" fmla="*/ 529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1" y="604"/>
                    </a:lnTo>
                    <a:lnTo>
                      <a:pt x="381" y="302"/>
                    </a:lnTo>
                    <a:cubicBezTo>
                      <a:pt x="381" y="239"/>
                      <a:pt x="378" y="197"/>
                      <a:pt x="371" y="179"/>
                    </a:cubicBezTo>
                    <a:cubicBezTo>
                      <a:pt x="365" y="160"/>
                      <a:pt x="354" y="146"/>
                      <a:pt x="339" y="135"/>
                    </a:cubicBezTo>
                    <a:cubicBezTo>
                      <a:pt x="324" y="125"/>
                      <a:pt x="306" y="120"/>
                      <a:pt x="285" y="120"/>
                    </a:cubicBezTo>
                    <a:cubicBezTo>
                      <a:pt x="258" y="120"/>
                      <a:pt x="233" y="127"/>
                      <a:pt x="212" y="142"/>
                    </a:cubicBezTo>
                    <a:cubicBezTo>
                      <a:pt x="190" y="157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8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9" name="Freeform 64">
                <a:extLst>
                  <a:ext uri="{FF2B5EF4-FFF2-40B4-BE49-F238E27FC236}">
                    <a16:creationId xmlns:a16="http://schemas.microsoft.com/office/drawing/2014/main" id="{DB7AAF0C-8065-0405-AC10-FB99F444BBA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02" y="2324"/>
                <a:ext cx="126" cy="141"/>
              </a:xfrm>
              <a:custGeom>
                <a:avLst/>
                <a:gdLst>
                  <a:gd name="T0" fmla="*/ 367 w 554"/>
                  <a:gd name="T1" fmla="*/ 320 h 617"/>
                  <a:gd name="T2" fmla="*/ 272 w 554"/>
                  <a:gd name="T3" fmla="*/ 344 h 617"/>
                  <a:gd name="T4" fmla="*/ 187 w 554"/>
                  <a:gd name="T5" fmla="*/ 371 h 617"/>
                  <a:gd name="T6" fmla="*/ 156 w 554"/>
                  <a:gd name="T7" fmla="*/ 426 h 617"/>
                  <a:gd name="T8" fmla="*/ 180 w 554"/>
                  <a:gd name="T9" fmla="*/ 483 h 617"/>
                  <a:gd name="T10" fmla="*/ 243 w 554"/>
                  <a:gd name="T11" fmla="*/ 507 h 617"/>
                  <a:gd name="T12" fmla="*/ 323 w 554"/>
                  <a:gd name="T13" fmla="*/ 479 h 617"/>
                  <a:gd name="T14" fmla="*/ 360 w 554"/>
                  <a:gd name="T15" fmla="*/ 427 h 617"/>
                  <a:gd name="T16" fmla="*/ 367 w 554"/>
                  <a:gd name="T17" fmla="*/ 351 h 617"/>
                  <a:gd name="T18" fmla="*/ 367 w 554"/>
                  <a:gd name="T19" fmla="*/ 320 h 617"/>
                  <a:gd name="T20" fmla="*/ 158 w 554"/>
                  <a:gd name="T21" fmla="*/ 193 h 617"/>
                  <a:gd name="T22" fmla="*/ 16 w 554"/>
                  <a:gd name="T23" fmla="*/ 168 h 617"/>
                  <a:gd name="T24" fmla="*/ 98 w 554"/>
                  <a:gd name="T25" fmla="*/ 41 h 617"/>
                  <a:gd name="T26" fmla="*/ 272 w 554"/>
                  <a:gd name="T27" fmla="*/ 0 h 617"/>
                  <a:gd name="T28" fmla="*/ 427 w 554"/>
                  <a:gd name="T29" fmla="*/ 25 h 617"/>
                  <a:gd name="T30" fmla="*/ 499 w 554"/>
                  <a:gd name="T31" fmla="*/ 88 h 617"/>
                  <a:gd name="T32" fmla="*/ 520 w 554"/>
                  <a:gd name="T33" fmla="*/ 227 h 617"/>
                  <a:gd name="T34" fmla="*/ 518 w 554"/>
                  <a:gd name="T35" fmla="*/ 410 h 617"/>
                  <a:gd name="T36" fmla="*/ 526 w 554"/>
                  <a:gd name="T37" fmla="*/ 524 h 617"/>
                  <a:gd name="T38" fmla="*/ 554 w 554"/>
                  <a:gd name="T39" fmla="*/ 604 h 617"/>
                  <a:gd name="T40" fmla="*/ 399 w 554"/>
                  <a:gd name="T41" fmla="*/ 604 h 617"/>
                  <a:gd name="T42" fmla="*/ 384 w 554"/>
                  <a:gd name="T43" fmla="*/ 558 h 617"/>
                  <a:gd name="T44" fmla="*/ 379 w 554"/>
                  <a:gd name="T45" fmla="*/ 539 h 617"/>
                  <a:gd name="T46" fmla="*/ 293 w 554"/>
                  <a:gd name="T47" fmla="*/ 598 h 617"/>
                  <a:gd name="T48" fmla="*/ 196 w 554"/>
                  <a:gd name="T49" fmla="*/ 617 h 617"/>
                  <a:gd name="T50" fmla="*/ 52 w 554"/>
                  <a:gd name="T51" fmla="*/ 568 h 617"/>
                  <a:gd name="T52" fmla="*/ 0 w 554"/>
                  <a:gd name="T53" fmla="*/ 442 h 617"/>
                  <a:gd name="T54" fmla="*/ 24 w 554"/>
                  <a:gd name="T55" fmla="*/ 353 h 617"/>
                  <a:gd name="T56" fmla="*/ 91 w 554"/>
                  <a:gd name="T57" fmla="*/ 293 h 617"/>
                  <a:gd name="T58" fmla="*/ 215 w 554"/>
                  <a:gd name="T59" fmla="*/ 257 h 617"/>
                  <a:gd name="T60" fmla="*/ 367 w 554"/>
                  <a:gd name="T61" fmla="*/ 218 h 617"/>
                  <a:gd name="T62" fmla="*/ 367 w 554"/>
                  <a:gd name="T63" fmla="*/ 203 h 617"/>
                  <a:gd name="T64" fmla="*/ 344 w 554"/>
                  <a:gd name="T65" fmla="*/ 139 h 617"/>
                  <a:gd name="T66" fmla="*/ 260 w 554"/>
                  <a:gd name="T67" fmla="*/ 120 h 617"/>
                  <a:gd name="T68" fmla="*/ 195 w 554"/>
                  <a:gd name="T69" fmla="*/ 136 h 617"/>
                  <a:gd name="T70" fmla="*/ 158 w 554"/>
                  <a:gd name="T71" fmla="*/ 19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4" h="617">
                    <a:moveTo>
                      <a:pt x="367" y="320"/>
                    </a:moveTo>
                    <a:cubicBezTo>
                      <a:pt x="347" y="327"/>
                      <a:pt x="315" y="335"/>
                      <a:pt x="272" y="344"/>
                    </a:cubicBezTo>
                    <a:cubicBezTo>
                      <a:pt x="228" y="353"/>
                      <a:pt x="200" y="362"/>
                      <a:pt x="187" y="371"/>
                    </a:cubicBezTo>
                    <a:cubicBezTo>
                      <a:pt x="166" y="386"/>
                      <a:pt x="156" y="404"/>
                      <a:pt x="156" y="426"/>
                    </a:cubicBezTo>
                    <a:cubicBezTo>
                      <a:pt x="156" y="448"/>
                      <a:pt x="164" y="467"/>
                      <a:pt x="180" y="483"/>
                    </a:cubicBezTo>
                    <a:cubicBezTo>
                      <a:pt x="197" y="499"/>
                      <a:pt x="217" y="507"/>
                      <a:pt x="243" y="507"/>
                    </a:cubicBezTo>
                    <a:cubicBezTo>
                      <a:pt x="271" y="507"/>
                      <a:pt x="298" y="498"/>
                      <a:pt x="323" y="479"/>
                    </a:cubicBezTo>
                    <a:cubicBezTo>
                      <a:pt x="342" y="465"/>
                      <a:pt x="355" y="448"/>
                      <a:pt x="360" y="427"/>
                    </a:cubicBezTo>
                    <a:cubicBezTo>
                      <a:pt x="365" y="414"/>
                      <a:pt x="367" y="389"/>
                      <a:pt x="367" y="351"/>
                    </a:cubicBezTo>
                    <a:lnTo>
                      <a:pt x="367" y="320"/>
                    </a:lnTo>
                    <a:close/>
                    <a:moveTo>
                      <a:pt x="158" y="193"/>
                    </a:moveTo>
                    <a:lnTo>
                      <a:pt x="16" y="168"/>
                    </a:lnTo>
                    <a:cubicBezTo>
                      <a:pt x="32" y="111"/>
                      <a:pt x="59" y="69"/>
                      <a:pt x="98" y="41"/>
                    </a:cubicBezTo>
                    <a:cubicBezTo>
                      <a:pt x="137" y="14"/>
                      <a:pt x="195" y="0"/>
                      <a:pt x="272" y="0"/>
                    </a:cubicBezTo>
                    <a:cubicBezTo>
                      <a:pt x="341" y="0"/>
                      <a:pt x="393" y="8"/>
                      <a:pt x="427" y="25"/>
                    </a:cubicBezTo>
                    <a:cubicBezTo>
                      <a:pt x="461" y="41"/>
                      <a:pt x="485" y="62"/>
                      <a:pt x="499" y="88"/>
                    </a:cubicBezTo>
                    <a:cubicBezTo>
                      <a:pt x="513" y="113"/>
                      <a:pt x="520" y="160"/>
                      <a:pt x="520" y="227"/>
                    </a:cubicBezTo>
                    <a:lnTo>
                      <a:pt x="518" y="410"/>
                    </a:lnTo>
                    <a:cubicBezTo>
                      <a:pt x="518" y="462"/>
                      <a:pt x="521" y="500"/>
                      <a:pt x="526" y="524"/>
                    </a:cubicBezTo>
                    <a:cubicBezTo>
                      <a:pt x="531" y="549"/>
                      <a:pt x="540" y="575"/>
                      <a:pt x="554" y="604"/>
                    </a:cubicBezTo>
                    <a:lnTo>
                      <a:pt x="399" y="604"/>
                    </a:lnTo>
                    <a:cubicBezTo>
                      <a:pt x="395" y="593"/>
                      <a:pt x="390" y="578"/>
                      <a:pt x="384" y="558"/>
                    </a:cubicBezTo>
                    <a:cubicBezTo>
                      <a:pt x="382" y="548"/>
                      <a:pt x="380" y="542"/>
                      <a:pt x="379" y="539"/>
                    </a:cubicBezTo>
                    <a:cubicBezTo>
                      <a:pt x="352" y="565"/>
                      <a:pt x="324" y="585"/>
                      <a:pt x="293" y="598"/>
                    </a:cubicBezTo>
                    <a:cubicBezTo>
                      <a:pt x="263" y="610"/>
                      <a:pt x="230" y="617"/>
                      <a:pt x="196" y="617"/>
                    </a:cubicBezTo>
                    <a:cubicBezTo>
                      <a:pt x="135" y="617"/>
                      <a:pt x="87" y="600"/>
                      <a:pt x="52" y="568"/>
                    </a:cubicBezTo>
                    <a:cubicBezTo>
                      <a:pt x="17" y="535"/>
                      <a:pt x="0" y="493"/>
                      <a:pt x="0" y="442"/>
                    </a:cubicBezTo>
                    <a:cubicBezTo>
                      <a:pt x="0" y="409"/>
                      <a:pt x="8" y="379"/>
                      <a:pt x="24" y="353"/>
                    </a:cubicBezTo>
                    <a:cubicBezTo>
                      <a:pt x="40" y="327"/>
                      <a:pt x="62" y="307"/>
                      <a:pt x="91" y="293"/>
                    </a:cubicBezTo>
                    <a:cubicBezTo>
                      <a:pt x="119" y="279"/>
                      <a:pt x="161" y="267"/>
                      <a:pt x="215" y="257"/>
                    </a:cubicBezTo>
                    <a:cubicBezTo>
                      <a:pt x="288" y="243"/>
                      <a:pt x="338" y="230"/>
                      <a:pt x="367" y="218"/>
                    </a:cubicBezTo>
                    <a:lnTo>
                      <a:pt x="367" y="203"/>
                    </a:lnTo>
                    <a:cubicBezTo>
                      <a:pt x="367" y="173"/>
                      <a:pt x="359" y="152"/>
                      <a:pt x="344" y="139"/>
                    </a:cubicBezTo>
                    <a:cubicBezTo>
                      <a:pt x="330" y="126"/>
                      <a:pt x="302" y="120"/>
                      <a:pt x="260" y="120"/>
                    </a:cubicBezTo>
                    <a:cubicBezTo>
                      <a:pt x="233" y="120"/>
                      <a:pt x="211" y="125"/>
                      <a:pt x="195" y="136"/>
                    </a:cubicBezTo>
                    <a:cubicBezTo>
                      <a:pt x="180" y="147"/>
                      <a:pt x="167" y="166"/>
                      <a:pt x="158" y="193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0" name="Freeform 65">
                <a:extLst>
                  <a:ext uri="{FF2B5EF4-FFF2-40B4-BE49-F238E27FC236}">
                    <a16:creationId xmlns:a16="http://schemas.microsoft.com/office/drawing/2014/main" id="{E3600F57-0530-7EE4-491B-53A88DE80F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55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2 w 538"/>
                  <a:gd name="T3" fmla="*/ 604 h 604"/>
                  <a:gd name="T4" fmla="*/ 382 w 538"/>
                  <a:gd name="T5" fmla="*/ 302 h 604"/>
                  <a:gd name="T6" fmla="*/ 372 w 538"/>
                  <a:gd name="T7" fmla="*/ 179 h 604"/>
                  <a:gd name="T8" fmla="*/ 339 w 538"/>
                  <a:gd name="T9" fmla="*/ 135 h 604"/>
                  <a:gd name="T10" fmla="*/ 285 w 538"/>
                  <a:gd name="T11" fmla="*/ 120 h 604"/>
                  <a:gd name="T12" fmla="*/ 212 w 538"/>
                  <a:gd name="T13" fmla="*/ 142 h 604"/>
                  <a:gd name="T14" fmla="*/ 168 w 538"/>
                  <a:gd name="T15" fmla="*/ 201 h 604"/>
                  <a:gd name="T16" fmla="*/ 156 w 538"/>
                  <a:gd name="T17" fmla="*/ 336 h 604"/>
                  <a:gd name="T18" fmla="*/ 156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39 w 538"/>
                  <a:gd name="T29" fmla="*/ 0 h 604"/>
                  <a:gd name="T30" fmla="*/ 434 w 538"/>
                  <a:gd name="T31" fmla="*/ 19 h 604"/>
                  <a:gd name="T32" fmla="*/ 499 w 538"/>
                  <a:gd name="T33" fmla="*/ 66 h 604"/>
                  <a:gd name="T34" fmla="*/ 529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2" y="604"/>
                    </a:lnTo>
                    <a:lnTo>
                      <a:pt x="382" y="302"/>
                    </a:lnTo>
                    <a:cubicBezTo>
                      <a:pt x="382" y="239"/>
                      <a:pt x="378" y="197"/>
                      <a:pt x="372" y="179"/>
                    </a:cubicBezTo>
                    <a:cubicBezTo>
                      <a:pt x="365" y="160"/>
                      <a:pt x="354" y="146"/>
                      <a:pt x="339" y="135"/>
                    </a:cubicBezTo>
                    <a:cubicBezTo>
                      <a:pt x="324" y="125"/>
                      <a:pt x="306" y="120"/>
                      <a:pt x="285" y="120"/>
                    </a:cubicBezTo>
                    <a:cubicBezTo>
                      <a:pt x="258" y="120"/>
                      <a:pt x="234" y="127"/>
                      <a:pt x="212" y="142"/>
                    </a:cubicBezTo>
                    <a:cubicBezTo>
                      <a:pt x="191" y="157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9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1" name="Freeform 66">
                <a:extLst>
                  <a:ext uri="{FF2B5EF4-FFF2-40B4-BE49-F238E27FC236}">
                    <a16:creationId xmlns:a16="http://schemas.microsoft.com/office/drawing/2014/main" id="{C2F5BA2B-B5CC-F506-05B1-F8CAB1A46B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5" y="2324"/>
                <a:ext cx="127" cy="141"/>
              </a:xfrm>
              <a:custGeom>
                <a:avLst/>
                <a:gdLst>
                  <a:gd name="T0" fmla="*/ 549 w 557"/>
                  <a:gd name="T1" fmla="*/ 188 h 617"/>
                  <a:gd name="T2" fmla="*/ 395 w 557"/>
                  <a:gd name="T3" fmla="*/ 216 h 617"/>
                  <a:gd name="T4" fmla="*/ 360 w 557"/>
                  <a:gd name="T5" fmla="*/ 146 h 617"/>
                  <a:gd name="T6" fmla="*/ 288 w 557"/>
                  <a:gd name="T7" fmla="*/ 123 h 617"/>
                  <a:gd name="T8" fmla="*/ 195 w 557"/>
                  <a:gd name="T9" fmla="*/ 163 h 617"/>
                  <a:gd name="T10" fmla="*/ 160 w 557"/>
                  <a:gd name="T11" fmla="*/ 298 h 617"/>
                  <a:gd name="T12" fmla="*/ 196 w 557"/>
                  <a:gd name="T13" fmla="*/ 446 h 617"/>
                  <a:gd name="T14" fmla="*/ 290 w 557"/>
                  <a:gd name="T15" fmla="*/ 490 h 617"/>
                  <a:gd name="T16" fmla="*/ 363 w 557"/>
                  <a:gd name="T17" fmla="*/ 464 h 617"/>
                  <a:gd name="T18" fmla="*/ 403 w 557"/>
                  <a:gd name="T19" fmla="*/ 377 h 617"/>
                  <a:gd name="T20" fmla="*/ 557 w 557"/>
                  <a:gd name="T21" fmla="*/ 404 h 617"/>
                  <a:gd name="T22" fmla="*/ 465 w 557"/>
                  <a:gd name="T23" fmla="*/ 563 h 617"/>
                  <a:gd name="T24" fmla="*/ 283 w 557"/>
                  <a:gd name="T25" fmla="*/ 617 h 617"/>
                  <a:gd name="T26" fmla="*/ 77 w 557"/>
                  <a:gd name="T27" fmla="*/ 535 h 617"/>
                  <a:gd name="T28" fmla="*/ 0 w 557"/>
                  <a:gd name="T29" fmla="*/ 309 h 617"/>
                  <a:gd name="T30" fmla="*/ 77 w 557"/>
                  <a:gd name="T31" fmla="*/ 82 h 617"/>
                  <a:gd name="T32" fmla="*/ 286 w 557"/>
                  <a:gd name="T33" fmla="*/ 0 h 617"/>
                  <a:gd name="T34" fmla="*/ 457 w 557"/>
                  <a:gd name="T35" fmla="*/ 46 h 617"/>
                  <a:gd name="T36" fmla="*/ 549 w 557"/>
                  <a:gd name="T37" fmla="*/ 188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7" h="617">
                    <a:moveTo>
                      <a:pt x="549" y="188"/>
                    </a:moveTo>
                    <a:lnTo>
                      <a:pt x="395" y="216"/>
                    </a:lnTo>
                    <a:cubicBezTo>
                      <a:pt x="390" y="185"/>
                      <a:pt x="378" y="162"/>
                      <a:pt x="360" y="146"/>
                    </a:cubicBezTo>
                    <a:cubicBezTo>
                      <a:pt x="341" y="131"/>
                      <a:pt x="317" y="123"/>
                      <a:pt x="288" y="123"/>
                    </a:cubicBezTo>
                    <a:cubicBezTo>
                      <a:pt x="249" y="123"/>
                      <a:pt x="218" y="136"/>
                      <a:pt x="195" y="163"/>
                    </a:cubicBezTo>
                    <a:cubicBezTo>
                      <a:pt x="172" y="190"/>
                      <a:pt x="160" y="235"/>
                      <a:pt x="160" y="298"/>
                    </a:cubicBezTo>
                    <a:cubicBezTo>
                      <a:pt x="160" y="368"/>
                      <a:pt x="172" y="417"/>
                      <a:pt x="196" y="446"/>
                    </a:cubicBezTo>
                    <a:cubicBezTo>
                      <a:pt x="219" y="475"/>
                      <a:pt x="251" y="490"/>
                      <a:pt x="290" y="490"/>
                    </a:cubicBezTo>
                    <a:cubicBezTo>
                      <a:pt x="320" y="490"/>
                      <a:pt x="344" y="481"/>
                      <a:pt x="363" y="464"/>
                    </a:cubicBezTo>
                    <a:cubicBezTo>
                      <a:pt x="382" y="448"/>
                      <a:pt x="395" y="419"/>
                      <a:pt x="403" y="377"/>
                    </a:cubicBezTo>
                    <a:lnTo>
                      <a:pt x="557" y="404"/>
                    </a:lnTo>
                    <a:cubicBezTo>
                      <a:pt x="541" y="474"/>
                      <a:pt x="510" y="527"/>
                      <a:pt x="465" y="563"/>
                    </a:cubicBezTo>
                    <a:cubicBezTo>
                      <a:pt x="420" y="599"/>
                      <a:pt x="359" y="617"/>
                      <a:pt x="283" y="617"/>
                    </a:cubicBezTo>
                    <a:cubicBezTo>
                      <a:pt x="197" y="617"/>
                      <a:pt x="128" y="590"/>
                      <a:pt x="77" y="535"/>
                    </a:cubicBezTo>
                    <a:cubicBezTo>
                      <a:pt x="25" y="481"/>
                      <a:pt x="0" y="405"/>
                      <a:pt x="0" y="309"/>
                    </a:cubicBezTo>
                    <a:cubicBezTo>
                      <a:pt x="0" y="212"/>
                      <a:pt x="25" y="136"/>
                      <a:pt x="77" y="82"/>
                    </a:cubicBezTo>
                    <a:cubicBezTo>
                      <a:pt x="128" y="27"/>
                      <a:pt x="198" y="0"/>
                      <a:pt x="286" y="0"/>
                    </a:cubicBezTo>
                    <a:cubicBezTo>
                      <a:pt x="358" y="0"/>
                      <a:pt x="415" y="16"/>
                      <a:pt x="457" y="46"/>
                    </a:cubicBezTo>
                    <a:cubicBezTo>
                      <a:pt x="500" y="77"/>
                      <a:pt x="530" y="125"/>
                      <a:pt x="549" y="188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2" name="Freeform 67">
                <a:extLst>
                  <a:ext uri="{FF2B5EF4-FFF2-40B4-BE49-F238E27FC236}">
                    <a16:creationId xmlns:a16="http://schemas.microsoft.com/office/drawing/2014/main" id="{27EAEA0D-05E7-A76F-F055-0F5C98E9B69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48" y="2324"/>
                <a:ext cx="139" cy="141"/>
              </a:xfrm>
              <a:custGeom>
                <a:avLst/>
                <a:gdLst>
                  <a:gd name="T0" fmla="*/ 160 w 609"/>
                  <a:gd name="T1" fmla="*/ 309 h 617"/>
                  <a:gd name="T2" fmla="*/ 202 w 609"/>
                  <a:gd name="T3" fmla="*/ 443 h 617"/>
                  <a:gd name="T4" fmla="*/ 305 w 609"/>
                  <a:gd name="T5" fmla="*/ 490 h 617"/>
                  <a:gd name="T6" fmla="*/ 407 w 609"/>
                  <a:gd name="T7" fmla="*/ 443 h 617"/>
                  <a:gd name="T8" fmla="*/ 449 w 609"/>
                  <a:gd name="T9" fmla="*/ 307 h 617"/>
                  <a:gd name="T10" fmla="*/ 407 w 609"/>
                  <a:gd name="T11" fmla="*/ 174 h 617"/>
                  <a:gd name="T12" fmla="*/ 305 w 609"/>
                  <a:gd name="T13" fmla="*/ 127 h 617"/>
                  <a:gd name="T14" fmla="*/ 202 w 609"/>
                  <a:gd name="T15" fmla="*/ 174 h 617"/>
                  <a:gd name="T16" fmla="*/ 160 w 609"/>
                  <a:gd name="T17" fmla="*/ 309 h 617"/>
                  <a:gd name="T18" fmla="*/ 0 w 609"/>
                  <a:gd name="T19" fmla="*/ 300 h 617"/>
                  <a:gd name="T20" fmla="*/ 38 w 609"/>
                  <a:gd name="T21" fmla="*/ 150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4 w 609"/>
                  <a:gd name="T27" fmla="*/ 87 h 617"/>
                  <a:gd name="T28" fmla="*/ 609 w 609"/>
                  <a:gd name="T29" fmla="*/ 307 h 617"/>
                  <a:gd name="T30" fmla="*/ 523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9"/>
                    </a:moveTo>
                    <a:cubicBezTo>
                      <a:pt x="160" y="367"/>
                      <a:pt x="174" y="412"/>
                      <a:pt x="202" y="443"/>
                    </a:cubicBezTo>
                    <a:cubicBezTo>
                      <a:pt x="230" y="474"/>
                      <a:pt x="264" y="490"/>
                      <a:pt x="305" y="490"/>
                    </a:cubicBezTo>
                    <a:cubicBezTo>
                      <a:pt x="345" y="490"/>
                      <a:pt x="380" y="474"/>
                      <a:pt x="407" y="443"/>
                    </a:cubicBezTo>
                    <a:cubicBezTo>
                      <a:pt x="435" y="412"/>
                      <a:pt x="449" y="367"/>
                      <a:pt x="449" y="307"/>
                    </a:cubicBezTo>
                    <a:cubicBezTo>
                      <a:pt x="449" y="250"/>
                      <a:pt x="435" y="205"/>
                      <a:pt x="407" y="174"/>
                    </a:cubicBezTo>
                    <a:cubicBezTo>
                      <a:pt x="380" y="143"/>
                      <a:pt x="345" y="127"/>
                      <a:pt x="305" y="127"/>
                    </a:cubicBezTo>
                    <a:cubicBezTo>
                      <a:pt x="264" y="127"/>
                      <a:pt x="230" y="143"/>
                      <a:pt x="202" y="174"/>
                    </a:cubicBezTo>
                    <a:cubicBezTo>
                      <a:pt x="174" y="205"/>
                      <a:pt x="160" y="250"/>
                      <a:pt x="160" y="309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8" y="150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7" y="29"/>
                      <a:pt x="524" y="87"/>
                    </a:cubicBezTo>
                    <a:cubicBezTo>
                      <a:pt x="581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3" y="529"/>
                    </a:cubicBezTo>
                    <a:cubicBezTo>
                      <a:pt x="465" y="588"/>
                      <a:pt x="393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3" y="426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3" name="Freeform 68">
                <a:extLst>
                  <a:ext uri="{FF2B5EF4-FFF2-40B4-BE49-F238E27FC236}">
                    <a16:creationId xmlns:a16="http://schemas.microsoft.com/office/drawing/2014/main" id="{B4734613-A54D-7F66-F8FB-2085F49141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97" y="2327"/>
                <a:ext cx="139" cy="135"/>
              </a:xfrm>
              <a:custGeom>
                <a:avLst/>
                <a:gdLst>
                  <a:gd name="T0" fmla="*/ 238 w 613"/>
                  <a:gd name="T1" fmla="*/ 591 h 591"/>
                  <a:gd name="T2" fmla="*/ 0 w 613"/>
                  <a:gd name="T3" fmla="*/ 0 h 591"/>
                  <a:gd name="T4" fmla="*/ 164 w 613"/>
                  <a:gd name="T5" fmla="*/ 0 h 591"/>
                  <a:gd name="T6" fmla="*/ 275 w 613"/>
                  <a:gd name="T7" fmla="*/ 302 h 591"/>
                  <a:gd name="T8" fmla="*/ 307 w 613"/>
                  <a:gd name="T9" fmla="*/ 402 h 591"/>
                  <a:gd name="T10" fmla="*/ 323 w 613"/>
                  <a:gd name="T11" fmla="*/ 352 h 591"/>
                  <a:gd name="T12" fmla="*/ 340 w 613"/>
                  <a:gd name="T13" fmla="*/ 302 h 591"/>
                  <a:gd name="T14" fmla="*/ 452 w 613"/>
                  <a:gd name="T15" fmla="*/ 0 h 591"/>
                  <a:gd name="T16" fmla="*/ 613 w 613"/>
                  <a:gd name="T17" fmla="*/ 0 h 591"/>
                  <a:gd name="T18" fmla="*/ 378 w 613"/>
                  <a:gd name="T19" fmla="*/ 591 h 591"/>
                  <a:gd name="T20" fmla="*/ 238 w 613"/>
                  <a:gd name="T21" fmla="*/ 59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3" h="591">
                    <a:moveTo>
                      <a:pt x="238" y="591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275" y="302"/>
                    </a:lnTo>
                    <a:lnTo>
                      <a:pt x="307" y="402"/>
                    </a:lnTo>
                    <a:cubicBezTo>
                      <a:pt x="316" y="377"/>
                      <a:pt x="321" y="360"/>
                      <a:pt x="323" y="352"/>
                    </a:cubicBezTo>
                    <a:cubicBezTo>
                      <a:pt x="328" y="335"/>
                      <a:pt x="334" y="318"/>
                      <a:pt x="340" y="302"/>
                    </a:cubicBezTo>
                    <a:lnTo>
                      <a:pt x="452" y="0"/>
                    </a:lnTo>
                    <a:lnTo>
                      <a:pt x="613" y="0"/>
                    </a:lnTo>
                    <a:lnTo>
                      <a:pt x="378" y="591"/>
                    </a:lnTo>
                    <a:lnTo>
                      <a:pt x="238" y="591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4" name="Freeform 69">
                <a:extLst>
                  <a:ext uri="{FF2B5EF4-FFF2-40B4-BE49-F238E27FC236}">
                    <a16:creationId xmlns:a16="http://schemas.microsoft.com/office/drawing/2014/main" id="{795EBD56-BC49-5F3F-EAD4-05E81F25308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49" y="2273"/>
                <a:ext cx="126" cy="192"/>
              </a:xfrm>
              <a:custGeom>
                <a:avLst/>
                <a:gdLst>
                  <a:gd name="T0" fmla="*/ 198 w 554"/>
                  <a:gd name="T1" fmla="*/ 166 h 842"/>
                  <a:gd name="T2" fmla="*/ 275 w 554"/>
                  <a:gd name="T3" fmla="*/ 0 h 842"/>
                  <a:gd name="T4" fmla="*/ 450 w 554"/>
                  <a:gd name="T5" fmla="*/ 0 h 842"/>
                  <a:gd name="T6" fmla="*/ 297 w 554"/>
                  <a:gd name="T7" fmla="*/ 166 h 842"/>
                  <a:gd name="T8" fmla="*/ 198 w 554"/>
                  <a:gd name="T9" fmla="*/ 166 h 842"/>
                  <a:gd name="T10" fmla="*/ 367 w 554"/>
                  <a:gd name="T11" fmla="*/ 545 h 842"/>
                  <a:gd name="T12" fmla="*/ 272 w 554"/>
                  <a:gd name="T13" fmla="*/ 569 h 842"/>
                  <a:gd name="T14" fmla="*/ 187 w 554"/>
                  <a:gd name="T15" fmla="*/ 596 h 842"/>
                  <a:gd name="T16" fmla="*/ 156 w 554"/>
                  <a:gd name="T17" fmla="*/ 651 h 842"/>
                  <a:gd name="T18" fmla="*/ 181 w 554"/>
                  <a:gd name="T19" fmla="*/ 708 h 842"/>
                  <a:gd name="T20" fmla="*/ 243 w 554"/>
                  <a:gd name="T21" fmla="*/ 732 h 842"/>
                  <a:gd name="T22" fmla="*/ 324 w 554"/>
                  <a:gd name="T23" fmla="*/ 704 h 842"/>
                  <a:gd name="T24" fmla="*/ 361 w 554"/>
                  <a:gd name="T25" fmla="*/ 652 h 842"/>
                  <a:gd name="T26" fmla="*/ 367 w 554"/>
                  <a:gd name="T27" fmla="*/ 576 h 842"/>
                  <a:gd name="T28" fmla="*/ 367 w 554"/>
                  <a:gd name="T29" fmla="*/ 545 h 842"/>
                  <a:gd name="T30" fmla="*/ 158 w 554"/>
                  <a:gd name="T31" fmla="*/ 418 h 842"/>
                  <a:gd name="T32" fmla="*/ 16 w 554"/>
                  <a:gd name="T33" fmla="*/ 393 h 842"/>
                  <a:gd name="T34" fmla="*/ 99 w 554"/>
                  <a:gd name="T35" fmla="*/ 266 h 842"/>
                  <a:gd name="T36" fmla="*/ 272 w 554"/>
                  <a:gd name="T37" fmla="*/ 225 h 842"/>
                  <a:gd name="T38" fmla="*/ 428 w 554"/>
                  <a:gd name="T39" fmla="*/ 250 h 842"/>
                  <a:gd name="T40" fmla="*/ 500 w 554"/>
                  <a:gd name="T41" fmla="*/ 313 h 842"/>
                  <a:gd name="T42" fmla="*/ 521 w 554"/>
                  <a:gd name="T43" fmla="*/ 452 h 842"/>
                  <a:gd name="T44" fmla="*/ 519 w 554"/>
                  <a:gd name="T45" fmla="*/ 635 h 842"/>
                  <a:gd name="T46" fmla="*/ 526 w 554"/>
                  <a:gd name="T47" fmla="*/ 749 h 842"/>
                  <a:gd name="T48" fmla="*/ 554 w 554"/>
                  <a:gd name="T49" fmla="*/ 829 h 842"/>
                  <a:gd name="T50" fmla="*/ 400 w 554"/>
                  <a:gd name="T51" fmla="*/ 829 h 842"/>
                  <a:gd name="T52" fmla="*/ 385 w 554"/>
                  <a:gd name="T53" fmla="*/ 783 h 842"/>
                  <a:gd name="T54" fmla="*/ 379 w 554"/>
                  <a:gd name="T55" fmla="*/ 764 h 842"/>
                  <a:gd name="T56" fmla="*/ 294 w 554"/>
                  <a:gd name="T57" fmla="*/ 823 h 842"/>
                  <a:gd name="T58" fmla="*/ 196 w 554"/>
                  <a:gd name="T59" fmla="*/ 842 h 842"/>
                  <a:gd name="T60" fmla="*/ 53 w 554"/>
                  <a:gd name="T61" fmla="*/ 793 h 842"/>
                  <a:gd name="T62" fmla="*/ 0 w 554"/>
                  <a:gd name="T63" fmla="*/ 667 h 842"/>
                  <a:gd name="T64" fmla="*/ 24 w 554"/>
                  <a:gd name="T65" fmla="*/ 578 h 842"/>
                  <a:gd name="T66" fmla="*/ 91 w 554"/>
                  <a:gd name="T67" fmla="*/ 518 h 842"/>
                  <a:gd name="T68" fmla="*/ 215 w 554"/>
                  <a:gd name="T69" fmla="*/ 482 h 842"/>
                  <a:gd name="T70" fmla="*/ 367 w 554"/>
                  <a:gd name="T71" fmla="*/ 443 h 842"/>
                  <a:gd name="T72" fmla="*/ 367 w 554"/>
                  <a:gd name="T73" fmla="*/ 428 h 842"/>
                  <a:gd name="T74" fmla="*/ 345 w 554"/>
                  <a:gd name="T75" fmla="*/ 364 h 842"/>
                  <a:gd name="T76" fmla="*/ 261 w 554"/>
                  <a:gd name="T77" fmla="*/ 345 h 842"/>
                  <a:gd name="T78" fmla="*/ 196 w 554"/>
                  <a:gd name="T79" fmla="*/ 361 h 842"/>
                  <a:gd name="T80" fmla="*/ 158 w 554"/>
                  <a:gd name="T81" fmla="*/ 418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4" h="842">
                    <a:moveTo>
                      <a:pt x="198" y="166"/>
                    </a:moveTo>
                    <a:lnTo>
                      <a:pt x="275" y="0"/>
                    </a:lnTo>
                    <a:lnTo>
                      <a:pt x="450" y="0"/>
                    </a:lnTo>
                    <a:lnTo>
                      <a:pt x="297" y="166"/>
                    </a:lnTo>
                    <a:lnTo>
                      <a:pt x="198" y="166"/>
                    </a:lnTo>
                    <a:close/>
                    <a:moveTo>
                      <a:pt x="367" y="545"/>
                    </a:moveTo>
                    <a:cubicBezTo>
                      <a:pt x="347" y="552"/>
                      <a:pt x="315" y="560"/>
                      <a:pt x="272" y="569"/>
                    </a:cubicBezTo>
                    <a:cubicBezTo>
                      <a:pt x="229" y="578"/>
                      <a:pt x="200" y="587"/>
                      <a:pt x="187" y="596"/>
                    </a:cubicBezTo>
                    <a:cubicBezTo>
                      <a:pt x="167" y="611"/>
                      <a:pt x="156" y="629"/>
                      <a:pt x="156" y="651"/>
                    </a:cubicBezTo>
                    <a:cubicBezTo>
                      <a:pt x="156" y="673"/>
                      <a:pt x="165" y="692"/>
                      <a:pt x="181" y="708"/>
                    </a:cubicBezTo>
                    <a:cubicBezTo>
                      <a:pt x="197" y="724"/>
                      <a:pt x="218" y="732"/>
                      <a:pt x="243" y="732"/>
                    </a:cubicBezTo>
                    <a:cubicBezTo>
                      <a:pt x="271" y="732"/>
                      <a:pt x="298" y="723"/>
                      <a:pt x="324" y="704"/>
                    </a:cubicBezTo>
                    <a:cubicBezTo>
                      <a:pt x="343" y="690"/>
                      <a:pt x="355" y="673"/>
                      <a:pt x="361" y="652"/>
                    </a:cubicBezTo>
                    <a:cubicBezTo>
                      <a:pt x="365" y="639"/>
                      <a:pt x="367" y="614"/>
                      <a:pt x="367" y="576"/>
                    </a:cubicBezTo>
                    <a:lnTo>
                      <a:pt x="367" y="545"/>
                    </a:lnTo>
                    <a:close/>
                    <a:moveTo>
                      <a:pt x="158" y="418"/>
                    </a:moveTo>
                    <a:lnTo>
                      <a:pt x="16" y="393"/>
                    </a:lnTo>
                    <a:cubicBezTo>
                      <a:pt x="32" y="336"/>
                      <a:pt x="60" y="294"/>
                      <a:pt x="99" y="266"/>
                    </a:cubicBezTo>
                    <a:cubicBezTo>
                      <a:pt x="138" y="239"/>
                      <a:pt x="195" y="225"/>
                      <a:pt x="272" y="225"/>
                    </a:cubicBezTo>
                    <a:cubicBezTo>
                      <a:pt x="342" y="225"/>
                      <a:pt x="394" y="233"/>
                      <a:pt x="428" y="250"/>
                    </a:cubicBezTo>
                    <a:cubicBezTo>
                      <a:pt x="462" y="266"/>
                      <a:pt x="486" y="287"/>
                      <a:pt x="500" y="313"/>
                    </a:cubicBezTo>
                    <a:cubicBezTo>
                      <a:pt x="514" y="338"/>
                      <a:pt x="521" y="385"/>
                      <a:pt x="521" y="452"/>
                    </a:cubicBezTo>
                    <a:lnTo>
                      <a:pt x="519" y="635"/>
                    </a:lnTo>
                    <a:cubicBezTo>
                      <a:pt x="519" y="687"/>
                      <a:pt x="521" y="725"/>
                      <a:pt x="526" y="749"/>
                    </a:cubicBezTo>
                    <a:cubicBezTo>
                      <a:pt x="531" y="774"/>
                      <a:pt x="541" y="800"/>
                      <a:pt x="554" y="829"/>
                    </a:cubicBezTo>
                    <a:lnTo>
                      <a:pt x="400" y="829"/>
                    </a:lnTo>
                    <a:cubicBezTo>
                      <a:pt x="396" y="818"/>
                      <a:pt x="391" y="803"/>
                      <a:pt x="385" y="783"/>
                    </a:cubicBezTo>
                    <a:cubicBezTo>
                      <a:pt x="382" y="773"/>
                      <a:pt x="380" y="767"/>
                      <a:pt x="379" y="764"/>
                    </a:cubicBezTo>
                    <a:cubicBezTo>
                      <a:pt x="353" y="790"/>
                      <a:pt x="324" y="810"/>
                      <a:pt x="294" y="823"/>
                    </a:cubicBezTo>
                    <a:cubicBezTo>
                      <a:pt x="263" y="835"/>
                      <a:pt x="231" y="842"/>
                      <a:pt x="196" y="842"/>
                    </a:cubicBezTo>
                    <a:cubicBezTo>
                      <a:pt x="136" y="842"/>
                      <a:pt x="88" y="825"/>
                      <a:pt x="53" y="793"/>
                    </a:cubicBezTo>
                    <a:cubicBezTo>
                      <a:pt x="18" y="760"/>
                      <a:pt x="0" y="718"/>
                      <a:pt x="0" y="667"/>
                    </a:cubicBezTo>
                    <a:cubicBezTo>
                      <a:pt x="0" y="634"/>
                      <a:pt x="8" y="604"/>
                      <a:pt x="24" y="578"/>
                    </a:cubicBezTo>
                    <a:cubicBezTo>
                      <a:pt x="40" y="552"/>
                      <a:pt x="62" y="532"/>
                      <a:pt x="91" y="518"/>
                    </a:cubicBezTo>
                    <a:cubicBezTo>
                      <a:pt x="120" y="504"/>
                      <a:pt x="161" y="492"/>
                      <a:pt x="215" y="482"/>
                    </a:cubicBezTo>
                    <a:cubicBezTo>
                      <a:pt x="288" y="468"/>
                      <a:pt x="339" y="455"/>
                      <a:pt x="367" y="443"/>
                    </a:cubicBezTo>
                    <a:lnTo>
                      <a:pt x="367" y="428"/>
                    </a:lnTo>
                    <a:cubicBezTo>
                      <a:pt x="367" y="398"/>
                      <a:pt x="360" y="377"/>
                      <a:pt x="345" y="364"/>
                    </a:cubicBezTo>
                    <a:cubicBezTo>
                      <a:pt x="330" y="351"/>
                      <a:pt x="302" y="345"/>
                      <a:pt x="261" y="345"/>
                    </a:cubicBezTo>
                    <a:cubicBezTo>
                      <a:pt x="233" y="345"/>
                      <a:pt x="212" y="350"/>
                      <a:pt x="196" y="361"/>
                    </a:cubicBezTo>
                    <a:cubicBezTo>
                      <a:pt x="180" y="372"/>
                      <a:pt x="168" y="391"/>
                      <a:pt x="158" y="418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5" name="Freeform 70">
                <a:extLst>
                  <a:ext uri="{FF2B5EF4-FFF2-40B4-BE49-F238E27FC236}">
                    <a16:creationId xmlns:a16="http://schemas.microsoft.com/office/drawing/2014/main" id="{5129B448-8125-A55B-EAA4-C0F8655592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2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2 w 538"/>
                  <a:gd name="T3" fmla="*/ 604 h 604"/>
                  <a:gd name="T4" fmla="*/ 382 w 538"/>
                  <a:gd name="T5" fmla="*/ 302 h 604"/>
                  <a:gd name="T6" fmla="*/ 372 w 538"/>
                  <a:gd name="T7" fmla="*/ 179 h 604"/>
                  <a:gd name="T8" fmla="*/ 340 w 538"/>
                  <a:gd name="T9" fmla="*/ 135 h 604"/>
                  <a:gd name="T10" fmla="*/ 285 w 538"/>
                  <a:gd name="T11" fmla="*/ 120 h 604"/>
                  <a:gd name="T12" fmla="*/ 213 w 538"/>
                  <a:gd name="T13" fmla="*/ 142 h 604"/>
                  <a:gd name="T14" fmla="*/ 168 w 538"/>
                  <a:gd name="T15" fmla="*/ 201 h 604"/>
                  <a:gd name="T16" fmla="*/ 157 w 538"/>
                  <a:gd name="T17" fmla="*/ 336 h 604"/>
                  <a:gd name="T18" fmla="*/ 157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40 w 538"/>
                  <a:gd name="T29" fmla="*/ 0 h 604"/>
                  <a:gd name="T30" fmla="*/ 434 w 538"/>
                  <a:gd name="T31" fmla="*/ 19 h 604"/>
                  <a:gd name="T32" fmla="*/ 499 w 538"/>
                  <a:gd name="T33" fmla="*/ 66 h 604"/>
                  <a:gd name="T34" fmla="*/ 530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2" y="604"/>
                    </a:lnTo>
                    <a:lnTo>
                      <a:pt x="382" y="302"/>
                    </a:lnTo>
                    <a:cubicBezTo>
                      <a:pt x="382" y="239"/>
                      <a:pt x="379" y="197"/>
                      <a:pt x="372" y="179"/>
                    </a:cubicBezTo>
                    <a:cubicBezTo>
                      <a:pt x="365" y="160"/>
                      <a:pt x="355" y="146"/>
                      <a:pt x="340" y="135"/>
                    </a:cubicBezTo>
                    <a:cubicBezTo>
                      <a:pt x="325" y="125"/>
                      <a:pt x="307" y="120"/>
                      <a:pt x="285" y="120"/>
                    </a:cubicBezTo>
                    <a:cubicBezTo>
                      <a:pt x="258" y="120"/>
                      <a:pt x="234" y="127"/>
                      <a:pt x="213" y="142"/>
                    </a:cubicBezTo>
                    <a:cubicBezTo>
                      <a:pt x="191" y="157"/>
                      <a:pt x="176" y="176"/>
                      <a:pt x="168" y="201"/>
                    </a:cubicBezTo>
                    <a:cubicBezTo>
                      <a:pt x="160" y="225"/>
                      <a:pt x="157" y="270"/>
                      <a:pt x="157" y="336"/>
                    </a:cubicBezTo>
                    <a:lnTo>
                      <a:pt x="157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7" y="33"/>
                      <a:pt x="262" y="0"/>
                      <a:pt x="340" y="0"/>
                    </a:cubicBezTo>
                    <a:cubicBezTo>
                      <a:pt x="374" y="0"/>
                      <a:pt x="406" y="6"/>
                      <a:pt x="434" y="19"/>
                    </a:cubicBezTo>
                    <a:cubicBezTo>
                      <a:pt x="463" y="31"/>
                      <a:pt x="484" y="47"/>
                      <a:pt x="499" y="66"/>
                    </a:cubicBezTo>
                    <a:cubicBezTo>
                      <a:pt x="514" y="85"/>
                      <a:pt x="524" y="107"/>
                      <a:pt x="530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6" name="Freeform 71">
                <a:extLst>
                  <a:ext uri="{FF2B5EF4-FFF2-40B4-BE49-F238E27FC236}">
                    <a16:creationId xmlns:a16="http://schemas.microsoft.com/office/drawing/2014/main" id="{609A26AB-DDB2-2C18-4BBF-7E929D22DAC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52" y="2324"/>
                <a:ext cx="138" cy="141"/>
              </a:xfrm>
              <a:custGeom>
                <a:avLst/>
                <a:gdLst>
                  <a:gd name="T0" fmla="*/ 160 w 609"/>
                  <a:gd name="T1" fmla="*/ 309 h 617"/>
                  <a:gd name="T2" fmla="*/ 201 w 609"/>
                  <a:gd name="T3" fmla="*/ 443 h 617"/>
                  <a:gd name="T4" fmla="*/ 304 w 609"/>
                  <a:gd name="T5" fmla="*/ 490 h 617"/>
                  <a:gd name="T6" fmla="*/ 407 w 609"/>
                  <a:gd name="T7" fmla="*/ 443 h 617"/>
                  <a:gd name="T8" fmla="*/ 448 w 609"/>
                  <a:gd name="T9" fmla="*/ 307 h 617"/>
                  <a:gd name="T10" fmla="*/ 407 w 609"/>
                  <a:gd name="T11" fmla="*/ 174 h 617"/>
                  <a:gd name="T12" fmla="*/ 304 w 609"/>
                  <a:gd name="T13" fmla="*/ 127 h 617"/>
                  <a:gd name="T14" fmla="*/ 201 w 609"/>
                  <a:gd name="T15" fmla="*/ 174 h 617"/>
                  <a:gd name="T16" fmla="*/ 160 w 609"/>
                  <a:gd name="T17" fmla="*/ 309 h 617"/>
                  <a:gd name="T18" fmla="*/ 0 w 609"/>
                  <a:gd name="T19" fmla="*/ 300 h 617"/>
                  <a:gd name="T20" fmla="*/ 38 w 609"/>
                  <a:gd name="T21" fmla="*/ 150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3 w 609"/>
                  <a:gd name="T27" fmla="*/ 87 h 617"/>
                  <a:gd name="T28" fmla="*/ 609 w 609"/>
                  <a:gd name="T29" fmla="*/ 307 h 617"/>
                  <a:gd name="T30" fmla="*/ 522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9"/>
                    </a:moveTo>
                    <a:cubicBezTo>
                      <a:pt x="160" y="367"/>
                      <a:pt x="174" y="412"/>
                      <a:pt x="201" y="443"/>
                    </a:cubicBezTo>
                    <a:cubicBezTo>
                      <a:pt x="229" y="474"/>
                      <a:pt x="263" y="490"/>
                      <a:pt x="304" y="490"/>
                    </a:cubicBezTo>
                    <a:cubicBezTo>
                      <a:pt x="345" y="490"/>
                      <a:pt x="379" y="474"/>
                      <a:pt x="407" y="443"/>
                    </a:cubicBezTo>
                    <a:cubicBezTo>
                      <a:pt x="434" y="412"/>
                      <a:pt x="448" y="367"/>
                      <a:pt x="448" y="307"/>
                    </a:cubicBezTo>
                    <a:cubicBezTo>
                      <a:pt x="448" y="250"/>
                      <a:pt x="434" y="205"/>
                      <a:pt x="407" y="174"/>
                    </a:cubicBezTo>
                    <a:cubicBezTo>
                      <a:pt x="379" y="143"/>
                      <a:pt x="345" y="127"/>
                      <a:pt x="304" y="127"/>
                    </a:cubicBezTo>
                    <a:cubicBezTo>
                      <a:pt x="263" y="127"/>
                      <a:pt x="229" y="143"/>
                      <a:pt x="201" y="174"/>
                    </a:cubicBezTo>
                    <a:cubicBezTo>
                      <a:pt x="174" y="205"/>
                      <a:pt x="160" y="250"/>
                      <a:pt x="160" y="309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2" y="198"/>
                      <a:pt x="38" y="150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3" y="13"/>
                      <a:pt x="246" y="0"/>
                      <a:pt x="304" y="0"/>
                    </a:cubicBezTo>
                    <a:cubicBezTo>
                      <a:pt x="393" y="0"/>
                      <a:pt x="466" y="29"/>
                      <a:pt x="523" y="87"/>
                    </a:cubicBezTo>
                    <a:cubicBezTo>
                      <a:pt x="580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2" y="529"/>
                    </a:cubicBezTo>
                    <a:cubicBezTo>
                      <a:pt x="465" y="588"/>
                      <a:pt x="392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2" y="426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7" name="Freeform 72">
                <a:extLst>
                  <a:ext uri="{FF2B5EF4-FFF2-40B4-BE49-F238E27FC236}">
                    <a16:creationId xmlns:a16="http://schemas.microsoft.com/office/drawing/2014/main" id="{7F479B88-F2C4-EB7E-F4D6-A8E7B4787C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4" y="2587"/>
                <a:ext cx="141" cy="185"/>
              </a:xfrm>
              <a:custGeom>
                <a:avLst/>
                <a:gdLst>
                  <a:gd name="T0" fmla="*/ 0 w 620"/>
                  <a:gd name="T1" fmla="*/ 814 h 814"/>
                  <a:gd name="T2" fmla="*/ 0 w 620"/>
                  <a:gd name="T3" fmla="*/ 0 h 814"/>
                  <a:gd name="T4" fmla="*/ 604 w 620"/>
                  <a:gd name="T5" fmla="*/ 0 h 814"/>
                  <a:gd name="T6" fmla="*/ 604 w 620"/>
                  <a:gd name="T7" fmla="*/ 138 h 814"/>
                  <a:gd name="T8" fmla="*/ 165 w 620"/>
                  <a:gd name="T9" fmla="*/ 138 h 814"/>
                  <a:gd name="T10" fmla="*/ 165 w 620"/>
                  <a:gd name="T11" fmla="*/ 318 h 814"/>
                  <a:gd name="T12" fmla="*/ 574 w 620"/>
                  <a:gd name="T13" fmla="*/ 318 h 814"/>
                  <a:gd name="T14" fmla="*/ 574 w 620"/>
                  <a:gd name="T15" fmla="*/ 455 h 814"/>
                  <a:gd name="T16" fmla="*/ 165 w 620"/>
                  <a:gd name="T17" fmla="*/ 455 h 814"/>
                  <a:gd name="T18" fmla="*/ 165 w 620"/>
                  <a:gd name="T19" fmla="*/ 677 h 814"/>
                  <a:gd name="T20" fmla="*/ 620 w 620"/>
                  <a:gd name="T21" fmla="*/ 677 h 814"/>
                  <a:gd name="T22" fmla="*/ 620 w 620"/>
                  <a:gd name="T23" fmla="*/ 814 h 814"/>
                  <a:gd name="T24" fmla="*/ 0 w 620"/>
                  <a:gd name="T25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0" h="814">
                    <a:moveTo>
                      <a:pt x="0" y="814"/>
                    </a:moveTo>
                    <a:lnTo>
                      <a:pt x="0" y="0"/>
                    </a:lnTo>
                    <a:lnTo>
                      <a:pt x="604" y="0"/>
                    </a:lnTo>
                    <a:lnTo>
                      <a:pt x="604" y="138"/>
                    </a:lnTo>
                    <a:lnTo>
                      <a:pt x="165" y="138"/>
                    </a:lnTo>
                    <a:lnTo>
                      <a:pt x="165" y="318"/>
                    </a:lnTo>
                    <a:lnTo>
                      <a:pt x="574" y="318"/>
                    </a:lnTo>
                    <a:lnTo>
                      <a:pt x="574" y="455"/>
                    </a:lnTo>
                    <a:lnTo>
                      <a:pt x="165" y="455"/>
                    </a:lnTo>
                    <a:lnTo>
                      <a:pt x="165" y="677"/>
                    </a:lnTo>
                    <a:lnTo>
                      <a:pt x="620" y="677"/>
                    </a:lnTo>
                    <a:lnTo>
                      <a:pt x="620" y="814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8" name="Freeform 73">
                <a:extLst>
                  <a:ext uri="{FF2B5EF4-FFF2-40B4-BE49-F238E27FC236}">
                    <a16:creationId xmlns:a16="http://schemas.microsoft.com/office/drawing/2014/main" id="{06BB1CE6-E1B7-1E63-C560-4307784C98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9" y="2638"/>
                <a:ext cx="139" cy="134"/>
              </a:xfrm>
              <a:custGeom>
                <a:avLst/>
                <a:gdLst>
                  <a:gd name="T0" fmla="*/ 238 w 613"/>
                  <a:gd name="T1" fmla="*/ 590 h 590"/>
                  <a:gd name="T2" fmla="*/ 0 w 613"/>
                  <a:gd name="T3" fmla="*/ 0 h 590"/>
                  <a:gd name="T4" fmla="*/ 164 w 613"/>
                  <a:gd name="T5" fmla="*/ 0 h 590"/>
                  <a:gd name="T6" fmla="*/ 275 w 613"/>
                  <a:gd name="T7" fmla="*/ 301 h 590"/>
                  <a:gd name="T8" fmla="*/ 307 w 613"/>
                  <a:gd name="T9" fmla="*/ 402 h 590"/>
                  <a:gd name="T10" fmla="*/ 323 w 613"/>
                  <a:gd name="T11" fmla="*/ 351 h 590"/>
                  <a:gd name="T12" fmla="*/ 340 w 613"/>
                  <a:gd name="T13" fmla="*/ 301 h 590"/>
                  <a:gd name="T14" fmla="*/ 452 w 613"/>
                  <a:gd name="T15" fmla="*/ 0 h 590"/>
                  <a:gd name="T16" fmla="*/ 613 w 613"/>
                  <a:gd name="T17" fmla="*/ 0 h 590"/>
                  <a:gd name="T18" fmla="*/ 378 w 613"/>
                  <a:gd name="T19" fmla="*/ 590 h 590"/>
                  <a:gd name="T20" fmla="*/ 238 w 613"/>
                  <a:gd name="T21" fmla="*/ 59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3" h="590">
                    <a:moveTo>
                      <a:pt x="238" y="590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275" y="301"/>
                    </a:lnTo>
                    <a:lnTo>
                      <a:pt x="307" y="402"/>
                    </a:lnTo>
                    <a:cubicBezTo>
                      <a:pt x="316" y="376"/>
                      <a:pt x="321" y="360"/>
                      <a:pt x="323" y="351"/>
                    </a:cubicBezTo>
                    <a:cubicBezTo>
                      <a:pt x="328" y="335"/>
                      <a:pt x="334" y="318"/>
                      <a:pt x="340" y="301"/>
                    </a:cubicBezTo>
                    <a:lnTo>
                      <a:pt x="452" y="0"/>
                    </a:lnTo>
                    <a:lnTo>
                      <a:pt x="613" y="0"/>
                    </a:lnTo>
                    <a:lnTo>
                      <a:pt x="378" y="590"/>
                    </a:lnTo>
                    <a:lnTo>
                      <a:pt x="238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9" name="Freeform 74">
                <a:extLst>
                  <a:ext uri="{FF2B5EF4-FFF2-40B4-BE49-F238E27FC236}">
                    <a16:creationId xmlns:a16="http://schemas.microsoft.com/office/drawing/2014/main" id="{7D7F74A5-5DBB-6DC0-2C50-A20CF3E886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38" y="2635"/>
                <a:ext cx="87" cy="137"/>
              </a:xfrm>
              <a:custGeom>
                <a:avLst/>
                <a:gdLst>
                  <a:gd name="T0" fmla="*/ 156 w 382"/>
                  <a:gd name="T1" fmla="*/ 603 h 603"/>
                  <a:gd name="T2" fmla="*/ 0 w 382"/>
                  <a:gd name="T3" fmla="*/ 603 h 603"/>
                  <a:gd name="T4" fmla="*/ 0 w 382"/>
                  <a:gd name="T5" fmla="*/ 13 h 603"/>
                  <a:gd name="T6" fmla="*/ 145 w 382"/>
                  <a:gd name="T7" fmla="*/ 13 h 603"/>
                  <a:gd name="T8" fmla="*/ 145 w 382"/>
                  <a:gd name="T9" fmla="*/ 97 h 603"/>
                  <a:gd name="T10" fmla="*/ 212 w 382"/>
                  <a:gd name="T11" fmla="*/ 19 h 603"/>
                  <a:gd name="T12" fmla="*/ 279 w 382"/>
                  <a:gd name="T13" fmla="*/ 0 h 603"/>
                  <a:gd name="T14" fmla="*/ 382 w 382"/>
                  <a:gd name="T15" fmla="*/ 29 h 603"/>
                  <a:gd name="T16" fmla="*/ 334 w 382"/>
                  <a:gd name="T17" fmla="*/ 166 h 603"/>
                  <a:gd name="T18" fmla="*/ 260 w 382"/>
                  <a:gd name="T19" fmla="*/ 140 h 603"/>
                  <a:gd name="T20" fmla="*/ 205 w 382"/>
                  <a:gd name="T21" fmla="*/ 158 h 603"/>
                  <a:gd name="T22" fmla="*/ 169 w 382"/>
                  <a:gd name="T23" fmla="*/ 223 h 603"/>
                  <a:gd name="T24" fmla="*/ 156 w 382"/>
                  <a:gd name="T25" fmla="*/ 421 h 603"/>
                  <a:gd name="T26" fmla="*/ 156 w 382"/>
                  <a:gd name="T27" fmla="*/ 6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2" h="603">
                    <a:moveTo>
                      <a:pt x="156" y="603"/>
                    </a:moveTo>
                    <a:lnTo>
                      <a:pt x="0" y="603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97"/>
                    </a:lnTo>
                    <a:cubicBezTo>
                      <a:pt x="170" y="58"/>
                      <a:pt x="192" y="31"/>
                      <a:pt x="212" y="19"/>
                    </a:cubicBezTo>
                    <a:cubicBezTo>
                      <a:pt x="232" y="6"/>
                      <a:pt x="254" y="0"/>
                      <a:pt x="279" y="0"/>
                    </a:cubicBezTo>
                    <a:cubicBezTo>
                      <a:pt x="315" y="0"/>
                      <a:pt x="349" y="10"/>
                      <a:pt x="382" y="29"/>
                    </a:cubicBezTo>
                    <a:lnTo>
                      <a:pt x="334" y="166"/>
                    </a:lnTo>
                    <a:cubicBezTo>
                      <a:pt x="307" y="148"/>
                      <a:pt x="283" y="140"/>
                      <a:pt x="260" y="140"/>
                    </a:cubicBezTo>
                    <a:cubicBezTo>
                      <a:pt x="238" y="140"/>
                      <a:pt x="220" y="146"/>
                      <a:pt x="205" y="158"/>
                    </a:cubicBezTo>
                    <a:cubicBezTo>
                      <a:pt x="190" y="170"/>
                      <a:pt x="178" y="192"/>
                      <a:pt x="169" y="223"/>
                    </a:cubicBezTo>
                    <a:cubicBezTo>
                      <a:pt x="160" y="255"/>
                      <a:pt x="156" y="321"/>
                      <a:pt x="156" y="421"/>
                    </a:cubicBezTo>
                    <a:lnTo>
                      <a:pt x="156" y="60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0" name="Freeform 75">
                <a:extLst>
                  <a:ext uri="{FF2B5EF4-FFF2-40B4-BE49-F238E27FC236}">
                    <a16:creationId xmlns:a16="http://schemas.microsoft.com/office/drawing/2014/main" id="{64903418-E32F-7DC7-0BC7-D85A65BECBB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32" y="2635"/>
                <a:ext cx="138" cy="140"/>
              </a:xfrm>
              <a:custGeom>
                <a:avLst/>
                <a:gdLst>
                  <a:gd name="T0" fmla="*/ 160 w 609"/>
                  <a:gd name="T1" fmla="*/ 308 h 617"/>
                  <a:gd name="T2" fmla="*/ 202 w 609"/>
                  <a:gd name="T3" fmla="*/ 443 h 617"/>
                  <a:gd name="T4" fmla="*/ 305 w 609"/>
                  <a:gd name="T5" fmla="*/ 490 h 617"/>
                  <a:gd name="T6" fmla="*/ 407 w 609"/>
                  <a:gd name="T7" fmla="*/ 443 h 617"/>
                  <a:gd name="T8" fmla="*/ 449 w 609"/>
                  <a:gd name="T9" fmla="*/ 307 h 617"/>
                  <a:gd name="T10" fmla="*/ 407 w 609"/>
                  <a:gd name="T11" fmla="*/ 174 h 617"/>
                  <a:gd name="T12" fmla="*/ 305 w 609"/>
                  <a:gd name="T13" fmla="*/ 127 h 617"/>
                  <a:gd name="T14" fmla="*/ 202 w 609"/>
                  <a:gd name="T15" fmla="*/ 174 h 617"/>
                  <a:gd name="T16" fmla="*/ 160 w 609"/>
                  <a:gd name="T17" fmla="*/ 308 h 617"/>
                  <a:gd name="T18" fmla="*/ 0 w 609"/>
                  <a:gd name="T19" fmla="*/ 300 h 617"/>
                  <a:gd name="T20" fmla="*/ 39 w 609"/>
                  <a:gd name="T21" fmla="*/ 149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4 w 609"/>
                  <a:gd name="T27" fmla="*/ 87 h 617"/>
                  <a:gd name="T28" fmla="*/ 609 w 609"/>
                  <a:gd name="T29" fmla="*/ 307 h 617"/>
                  <a:gd name="T30" fmla="*/ 523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9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8"/>
                    </a:moveTo>
                    <a:cubicBezTo>
                      <a:pt x="160" y="367"/>
                      <a:pt x="174" y="412"/>
                      <a:pt x="202" y="443"/>
                    </a:cubicBezTo>
                    <a:cubicBezTo>
                      <a:pt x="230" y="474"/>
                      <a:pt x="264" y="490"/>
                      <a:pt x="305" y="490"/>
                    </a:cubicBezTo>
                    <a:cubicBezTo>
                      <a:pt x="345" y="490"/>
                      <a:pt x="380" y="474"/>
                      <a:pt x="407" y="443"/>
                    </a:cubicBezTo>
                    <a:cubicBezTo>
                      <a:pt x="435" y="412"/>
                      <a:pt x="449" y="367"/>
                      <a:pt x="449" y="307"/>
                    </a:cubicBezTo>
                    <a:cubicBezTo>
                      <a:pt x="449" y="249"/>
                      <a:pt x="435" y="205"/>
                      <a:pt x="407" y="174"/>
                    </a:cubicBezTo>
                    <a:cubicBezTo>
                      <a:pt x="380" y="143"/>
                      <a:pt x="345" y="127"/>
                      <a:pt x="305" y="127"/>
                    </a:cubicBezTo>
                    <a:cubicBezTo>
                      <a:pt x="264" y="127"/>
                      <a:pt x="230" y="143"/>
                      <a:pt x="202" y="174"/>
                    </a:cubicBezTo>
                    <a:cubicBezTo>
                      <a:pt x="174" y="205"/>
                      <a:pt x="160" y="250"/>
                      <a:pt x="160" y="308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9" y="149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7" y="29"/>
                      <a:pt x="524" y="87"/>
                    </a:cubicBezTo>
                    <a:cubicBezTo>
                      <a:pt x="581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3" y="529"/>
                    </a:cubicBezTo>
                    <a:cubicBezTo>
                      <a:pt x="465" y="587"/>
                      <a:pt x="393" y="617"/>
                      <a:pt x="305" y="617"/>
                    </a:cubicBezTo>
                    <a:cubicBezTo>
                      <a:pt x="251" y="617"/>
                      <a:pt x="200" y="605"/>
                      <a:pt x="150" y="580"/>
                    </a:cubicBezTo>
                    <a:cubicBezTo>
                      <a:pt x="101" y="556"/>
                      <a:pt x="64" y="520"/>
                      <a:pt x="39" y="473"/>
                    </a:cubicBezTo>
                    <a:cubicBezTo>
                      <a:pt x="13" y="425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1" name="Freeform 76">
                <a:extLst>
                  <a:ext uri="{FF2B5EF4-FFF2-40B4-BE49-F238E27FC236}">
                    <a16:creationId xmlns:a16="http://schemas.microsoft.com/office/drawing/2014/main" id="{E71C67FD-4187-5871-0101-0D78C440BEF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97" y="2635"/>
                <a:ext cx="131" cy="188"/>
              </a:xfrm>
              <a:custGeom>
                <a:avLst/>
                <a:gdLst>
                  <a:gd name="T0" fmla="*/ 155 w 576"/>
                  <a:gd name="T1" fmla="*/ 298 h 828"/>
                  <a:gd name="T2" fmla="*/ 194 w 576"/>
                  <a:gd name="T3" fmla="*/ 445 h 828"/>
                  <a:gd name="T4" fmla="*/ 290 w 576"/>
                  <a:gd name="T5" fmla="*/ 493 h 828"/>
                  <a:gd name="T6" fmla="*/ 381 w 576"/>
                  <a:gd name="T7" fmla="*/ 449 h 828"/>
                  <a:gd name="T8" fmla="*/ 417 w 576"/>
                  <a:gd name="T9" fmla="*/ 306 h 828"/>
                  <a:gd name="T10" fmla="*/ 380 w 576"/>
                  <a:gd name="T11" fmla="*/ 168 h 828"/>
                  <a:gd name="T12" fmla="*/ 287 w 576"/>
                  <a:gd name="T13" fmla="*/ 123 h 828"/>
                  <a:gd name="T14" fmla="*/ 192 w 576"/>
                  <a:gd name="T15" fmla="*/ 167 h 828"/>
                  <a:gd name="T16" fmla="*/ 155 w 576"/>
                  <a:gd name="T17" fmla="*/ 298 h 828"/>
                  <a:gd name="T18" fmla="*/ 0 w 576"/>
                  <a:gd name="T19" fmla="*/ 13 h 828"/>
                  <a:gd name="T20" fmla="*/ 146 w 576"/>
                  <a:gd name="T21" fmla="*/ 13 h 828"/>
                  <a:gd name="T22" fmla="*/ 146 w 576"/>
                  <a:gd name="T23" fmla="*/ 100 h 828"/>
                  <a:gd name="T24" fmla="*/ 222 w 576"/>
                  <a:gd name="T25" fmla="*/ 28 h 828"/>
                  <a:gd name="T26" fmla="*/ 330 w 576"/>
                  <a:gd name="T27" fmla="*/ 0 h 828"/>
                  <a:gd name="T28" fmla="*/ 504 w 576"/>
                  <a:gd name="T29" fmla="*/ 81 h 828"/>
                  <a:gd name="T30" fmla="*/ 576 w 576"/>
                  <a:gd name="T31" fmla="*/ 305 h 828"/>
                  <a:gd name="T32" fmla="*/ 504 w 576"/>
                  <a:gd name="T33" fmla="*/ 535 h 828"/>
                  <a:gd name="T34" fmla="*/ 329 w 576"/>
                  <a:gd name="T35" fmla="*/ 617 h 828"/>
                  <a:gd name="T36" fmla="*/ 240 w 576"/>
                  <a:gd name="T37" fmla="*/ 597 h 828"/>
                  <a:gd name="T38" fmla="*/ 156 w 576"/>
                  <a:gd name="T39" fmla="*/ 531 h 828"/>
                  <a:gd name="T40" fmla="*/ 156 w 576"/>
                  <a:gd name="T41" fmla="*/ 828 h 828"/>
                  <a:gd name="T42" fmla="*/ 0 w 576"/>
                  <a:gd name="T43" fmla="*/ 828 h 828"/>
                  <a:gd name="T44" fmla="*/ 0 w 576"/>
                  <a:gd name="T45" fmla="*/ 13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6" h="828">
                    <a:moveTo>
                      <a:pt x="155" y="298"/>
                    </a:moveTo>
                    <a:cubicBezTo>
                      <a:pt x="155" y="365"/>
                      <a:pt x="168" y="414"/>
                      <a:pt x="194" y="445"/>
                    </a:cubicBezTo>
                    <a:cubicBezTo>
                      <a:pt x="220" y="477"/>
                      <a:pt x="252" y="493"/>
                      <a:pt x="290" y="493"/>
                    </a:cubicBezTo>
                    <a:cubicBezTo>
                      <a:pt x="327" y="493"/>
                      <a:pt x="357" y="478"/>
                      <a:pt x="381" y="449"/>
                    </a:cubicBezTo>
                    <a:cubicBezTo>
                      <a:pt x="405" y="420"/>
                      <a:pt x="417" y="372"/>
                      <a:pt x="417" y="306"/>
                    </a:cubicBezTo>
                    <a:cubicBezTo>
                      <a:pt x="417" y="244"/>
                      <a:pt x="404" y="198"/>
                      <a:pt x="380" y="168"/>
                    </a:cubicBezTo>
                    <a:cubicBezTo>
                      <a:pt x="355" y="138"/>
                      <a:pt x="324" y="123"/>
                      <a:pt x="287" y="123"/>
                    </a:cubicBezTo>
                    <a:cubicBezTo>
                      <a:pt x="249" y="123"/>
                      <a:pt x="218" y="138"/>
                      <a:pt x="192" y="167"/>
                    </a:cubicBezTo>
                    <a:cubicBezTo>
                      <a:pt x="167" y="197"/>
                      <a:pt x="155" y="241"/>
                      <a:pt x="155" y="298"/>
                    </a:cubicBezTo>
                    <a:close/>
                    <a:moveTo>
                      <a:pt x="0" y="13"/>
                    </a:moveTo>
                    <a:lnTo>
                      <a:pt x="146" y="13"/>
                    </a:lnTo>
                    <a:lnTo>
                      <a:pt x="146" y="100"/>
                    </a:lnTo>
                    <a:cubicBezTo>
                      <a:pt x="165" y="70"/>
                      <a:pt x="190" y="46"/>
                      <a:pt x="222" y="28"/>
                    </a:cubicBezTo>
                    <a:cubicBezTo>
                      <a:pt x="255" y="9"/>
                      <a:pt x="290" y="0"/>
                      <a:pt x="330" y="0"/>
                    </a:cubicBezTo>
                    <a:cubicBezTo>
                      <a:pt x="398" y="0"/>
                      <a:pt x="456" y="27"/>
                      <a:pt x="504" y="81"/>
                    </a:cubicBezTo>
                    <a:cubicBezTo>
                      <a:pt x="552" y="134"/>
                      <a:pt x="576" y="209"/>
                      <a:pt x="576" y="305"/>
                    </a:cubicBezTo>
                    <a:cubicBezTo>
                      <a:pt x="576" y="404"/>
                      <a:pt x="552" y="480"/>
                      <a:pt x="504" y="535"/>
                    </a:cubicBezTo>
                    <a:cubicBezTo>
                      <a:pt x="455" y="589"/>
                      <a:pt x="397" y="617"/>
                      <a:pt x="329" y="617"/>
                    </a:cubicBezTo>
                    <a:cubicBezTo>
                      <a:pt x="296" y="617"/>
                      <a:pt x="266" y="610"/>
                      <a:pt x="240" y="597"/>
                    </a:cubicBezTo>
                    <a:cubicBezTo>
                      <a:pt x="213" y="584"/>
                      <a:pt x="186" y="562"/>
                      <a:pt x="156" y="531"/>
                    </a:cubicBezTo>
                    <a:lnTo>
                      <a:pt x="156" y="828"/>
                    </a:lnTo>
                    <a:lnTo>
                      <a:pt x="0" y="8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2" name="Freeform 77">
                <a:extLst>
                  <a:ext uri="{FF2B5EF4-FFF2-40B4-BE49-F238E27FC236}">
                    <a16:creationId xmlns:a16="http://schemas.microsoft.com/office/drawing/2014/main" id="{F18CADAA-CB0B-3571-6D15-2E5DCB4112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4" y="2635"/>
                <a:ext cx="125" cy="140"/>
              </a:xfrm>
              <a:custGeom>
                <a:avLst/>
                <a:gdLst>
                  <a:gd name="T0" fmla="*/ 0 w 551"/>
                  <a:gd name="T1" fmla="*/ 435 h 617"/>
                  <a:gd name="T2" fmla="*/ 157 w 551"/>
                  <a:gd name="T3" fmla="*/ 411 h 617"/>
                  <a:gd name="T4" fmla="*/ 197 w 551"/>
                  <a:gd name="T5" fmla="*/ 480 h 617"/>
                  <a:gd name="T6" fmla="*/ 283 w 551"/>
                  <a:gd name="T7" fmla="*/ 504 h 617"/>
                  <a:gd name="T8" fmla="*/ 374 w 551"/>
                  <a:gd name="T9" fmla="*/ 482 h 617"/>
                  <a:gd name="T10" fmla="*/ 394 w 551"/>
                  <a:gd name="T11" fmla="*/ 440 h 617"/>
                  <a:gd name="T12" fmla="*/ 383 w 551"/>
                  <a:gd name="T13" fmla="*/ 411 h 617"/>
                  <a:gd name="T14" fmla="*/ 331 w 551"/>
                  <a:gd name="T15" fmla="*/ 390 h 617"/>
                  <a:gd name="T16" fmla="*/ 91 w 551"/>
                  <a:gd name="T17" fmla="*/ 314 h 617"/>
                  <a:gd name="T18" fmla="*/ 21 w 551"/>
                  <a:gd name="T19" fmla="*/ 181 h 617"/>
                  <a:gd name="T20" fmla="*/ 82 w 551"/>
                  <a:gd name="T21" fmla="*/ 52 h 617"/>
                  <a:gd name="T22" fmla="*/ 270 w 551"/>
                  <a:gd name="T23" fmla="*/ 0 h 617"/>
                  <a:gd name="T24" fmla="*/ 450 w 551"/>
                  <a:gd name="T25" fmla="*/ 39 h 617"/>
                  <a:gd name="T26" fmla="*/ 531 w 551"/>
                  <a:gd name="T27" fmla="*/ 156 h 617"/>
                  <a:gd name="T28" fmla="*/ 384 w 551"/>
                  <a:gd name="T29" fmla="*/ 183 h 617"/>
                  <a:gd name="T30" fmla="*/ 348 w 551"/>
                  <a:gd name="T31" fmla="*/ 131 h 617"/>
                  <a:gd name="T32" fmla="*/ 273 w 551"/>
                  <a:gd name="T33" fmla="*/ 112 h 617"/>
                  <a:gd name="T34" fmla="*/ 184 w 551"/>
                  <a:gd name="T35" fmla="*/ 129 h 617"/>
                  <a:gd name="T36" fmla="*/ 167 w 551"/>
                  <a:gd name="T37" fmla="*/ 161 h 617"/>
                  <a:gd name="T38" fmla="*/ 182 w 551"/>
                  <a:gd name="T39" fmla="*/ 189 h 617"/>
                  <a:gd name="T40" fmla="*/ 328 w 551"/>
                  <a:gd name="T41" fmla="*/ 233 h 617"/>
                  <a:gd name="T42" fmla="*/ 502 w 551"/>
                  <a:gd name="T43" fmla="*/ 303 h 617"/>
                  <a:gd name="T44" fmla="*/ 551 w 551"/>
                  <a:gd name="T45" fmla="*/ 419 h 617"/>
                  <a:gd name="T46" fmla="*/ 483 w 551"/>
                  <a:gd name="T47" fmla="*/ 558 h 617"/>
                  <a:gd name="T48" fmla="*/ 283 w 551"/>
                  <a:gd name="T49" fmla="*/ 617 h 617"/>
                  <a:gd name="T50" fmla="*/ 92 w 551"/>
                  <a:gd name="T51" fmla="*/ 568 h 617"/>
                  <a:gd name="T52" fmla="*/ 0 w 551"/>
                  <a:gd name="T53" fmla="*/ 435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1" h="617">
                    <a:moveTo>
                      <a:pt x="0" y="435"/>
                    </a:moveTo>
                    <a:lnTo>
                      <a:pt x="157" y="411"/>
                    </a:lnTo>
                    <a:cubicBezTo>
                      <a:pt x="163" y="442"/>
                      <a:pt x="177" y="465"/>
                      <a:pt x="197" y="480"/>
                    </a:cubicBezTo>
                    <a:cubicBezTo>
                      <a:pt x="217" y="496"/>
                      <a:pt x="246" y="504"/>
                      <a:pt x="283" y="504"/>
                    </a:cubicBezTo>
                    <a:cubicBezTo>
                      <a:pt x="323" y="504"/>
                      <a:pt x="353" y="497"/>
                      <a:pt x="374" y="482"/>
                    </a:cubicBezTo>
                    <a:cubicBezTo>
                      <a:pt x="388" y="471"/>
                      <a:pt x="394" y="457"/>
                      <a:pt x="394" y="440"/>
                    </a:cubicBezTo>
                    <a:cubicBezTo>
                      <a:pt x="394" y="428"/>
                      <a:pt x="391" y="418"/>
                      <a:pt x="383" y="411"/>
                    </a:cubicBezTo>
                    <a:cubicBezTo>
                      <a:pt x="375" y="403"/>
                      <a:pt x="358" y="396"/>
                      <a:pt x="331" y="390"/>
                    </a:cubicBezTo>
                    <a:cubicBezTo>
                      <a:pt x="205" y="362"/>
                      <a:pt x="125" y="337"/>
                      <a:pt x="91" y="314"/>
                    </a:cubicBezTo>
                    <a:cubicBezTo>
                      <a:pt x="45" y="282"/>
                      <a:pt x="21" y="238"/>
                      <a:pt x="21" y="181"/>
                    </a:cubicBezTo>
                    <a:cubicBezTo>
                      <a:pt x="21" y="130"/>
                      <a:pt x="42" y="87"/>
                      <a:pt x="82" y="52"/>
                    </a:cubicBezTo>
                    <a:cubicBezTo>
                      <a:pt x="122" y="17"/>
                      <a:pt x="185" y="0"/>
                      <a:pt x="270" y="0"/>
                    </a:cubicBezTo>
                    <a:cubicBezTo>
                      <a:pt x="351" y="0"/>
                      <a:pt x="411" y="13"/>
                      <a:pt x="450" y="39"/>
                    </a:cubicBezTo>
                    <a:cubicBezTo>
                      <a:pt x="489" y="66"/>
                      <a:pt x="516" y="105"/>
                      <a:pt x="531" y="156"/>
                    </a:cubicBezTo>
                    <a:lnTo>
                      <a:pt x="384" y="183"/>
                    </a:lnTo>
                    <a:cubicBezTo>
                      <a:pt x="377" y="160"/>
                      <a:pt x="366" y="143"/>
                      <a:pt x="348" y="131"/>
                    </a:cubicBezTo>
                    <a:cubicBezTo>
                      <a:pt x="330" y="118"/>
                      <a:pt x="305" y="112"/>
                      <a:pt x="273" y="112"/>
                    </a:cubicBezTo>
                    <a:cubicBezTo>
                      <a:pt x="232" y="112"/>
                      <a:pt x="202" y="118"/>
                      <a:pt x="184" y="129"/>
                    </a:cubicBezTo>
                    <a:cubicBezTo>
                      <a:pt x="172" y="138"/>
                      <a:pt x="167" y="148"/>
                      <a:pt x="167" y="161"/>
                    </a:cubicBezTo>
                    <a:cubicBezTo>
                      <a:pt x="167" y="172"/>
                      <a:pt x="172" y="182"/>
                      <a:pt x="182" y="189"/>
                    </a:cubicBezTo>
                    <a:cubicBezTo>
                      <a:pt x="196" y="200"/>
                      <a:pt x="245" y="214"/>
                      <a:pt x="328" y="233"/>
                    </a:cubicBezTo>
                    <a:cubicBezTo>
                      <a:pt x="411" y="252"/>
                      <a:pt x="469" y="275"/>
                      <a:pt x="502" y="303"/>
                    </a:cubicBezTo>
                    <a:cubicBezTo>
                      <a:pt x="535" y="331"/>
                      <a:pt x="551" y="369"/>
                      <a:pt x="551" y="419"/>
                    </a:cubicBezTo>
                    <a:cubicBezTo>
                      <a:pt x="551" y="473"/>
                      <a:pt x="528" y="520"/>
                      <a:pt x="483" y="558"/>
                    </a:cubicBezTo>
                    <a:cubicBezTo>
                      <a:pt x="438" y="597"/>
                      <a:pt x="371" y="617"/>
                      <a:pt x="283" y="617"/>
                    </a:cubicBezTo>
                    <a:cubicBezTo>
                      <a:pt x="202" y="617"/>
                      <a:pt x="139" y="600"/>
                      <a:pt x="92" y="568"/>
                    </a:cubicBezTo>
                    <a:cubicBezTo>
                      <a:pt x="45" y="535"/>
                      <a:pt x="14" y="491"/>
                      <a:pt x="0" y="435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3" name="Freeform 78">
                <a:extLst>
                  <a:ext uri="{FF2B5EF4-FFF2-40B4-BE49-F238E27FC236}">
                    <a16:creationId xmlns:a16="http://schemas.microsoft.com/office/drawing/2014/main" id="{8A463D68-D6BF-A969-819E-B8D1F1FA9D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8" y="2587"/>
                <a:ext cx="124" cy="185"/>
              </a:xfrm>
              <a:custGeom>
                <a:avLst/>
                <a:gdLst>
                  <a:gd name="T0" fmla="*/ 0 w 546"/>
                  <a:gd name="T1" fmla="*/ 814 h 814"/>
                  <a:gd name="T2" fmla="*/ 0 w 546"/>
                  <a:gd name="T3" fmla="*/ 0 h 814"/>
                  <a:gd name="T4" fmla="*/ 156 w 546"/>
                  <a:gd name="T5" fmla="*/ 0 h 814"/>
                  <a:gd name="T6" fmla="*/ 156 w 546"/>
                  <a:gd name="T7" fmla="*/ 432 h 814"/>
                  <a:gd name="T8" fmla="*/ 339 w 546"/>
                  <a:gd name="T9" fmla="*/ 224 h 814"/>
                  <a:gd name="T10" fmla="*/ 532 w 546"/>
                  <a:gd name="T11" fmla="*/ 224 h 814"/>
                  <a:gd name="T12" fmla="*/ 330 w 546"/>
                  <a:gd name="T13" fmla="*/ 440 h 814"/>
                  <a:gd name="T14" fmla="*/ 546 w 546"/>
                  <a:gd name="T15" fmla="*/ 814 h 814"/>
                  <a:gd name="T16" fmla="*/ 378 w 546"/>
                  <a:gd name="T17" fmla="*/ 814 h 814"/>
                  <a:gd name="T18" fmla="*/ 229 w 546"/>
                  <a:gd name="T19" fmla="*/ 549 h 814"/>
                  <a:gd name="T20" fmla="*/ 156 w 546"/>
                  <a:gd name="T21" fmla="*/ 626 h 814"/>
                  <a:gd name="T22" fmla="*/ 156 w 546"/>
                  <a:gd name="T23" fmla="*/ 814 h 814"/>
                  <a:gd name="T24" fmla="*/ 0 w 546"/>
                  <a:gd name="T25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6" h="814">
                    <a:moveTo>
                      <a:pt x="0" y="814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432"/>
                    </a:lnTo>
                    <a:lnTo>
                      <a:pt x="339" y="224"/>
                    </a:lnTo>
                    <a:lnTo>
                      <a:pt x="532" y="224"/>
                    </a:lnTo>
                    <a:lnTo>
                      <a:pt x="330" y="440"/>
                    </a:lnTo>
                    <a:lnTo>
                      <a:pt x="546" y="814"/>
                    </a:lnTo>
                    <a:lnTo>
                      <a:pt x="378" y="814"/>
                    </a:lnTo>
                    <a:lnTo>
                      <a:pt x="229" y="549"/>
                    </a:lnTo>
                    <a:lnTo>
                      <a:pt x="156" y="626"/>
                    </a:lnTo>
                    <a:lnTo>
                      <a:pt x="156" y="814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4" name="Freeform 79">
                <a:extLst>
                  <a:ext uri="{FF2B5EF4-FFF2-40B4-BE49-F238E27FC236}">
                    <a16:creationId xmlns:a16="http://schemas.microsoft.com/office/drawing/2014/main" id="{937B6911-3FBC-FC98-5911-6C1F654C9E5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35" y="2635"/>
                <a:ext cx="139" cy="140"/>
              </a:xfrm>
              <a:custGeom>
                <a:avLst/>
                <a:gdLst>
                  <a:gd name="T0" fmla="*/ 160 w 609"/>
                  <a:gd name="T1" fmla="*/ 308 h 617"/>
                  <a:gd name="T2" fmla="*/ 201 w 609"/>
                  <a:gd name="T3" fmla="*/ 443 h 617"/>
                  <a:gd name="T4" fmla="*/ 304 w 609"/>
                  <a:gd name="T5" fmla="*/ 490 h 617"/>
                  <a:gd name="T6" fmla="*/ 407 w 609"/>
                  <a:gd name="T7" fmla="*/ 443 h 617"/>
                  <a:gd name="T8" fmla="*/ 448 w 609"/>
                  <a:gd name="T9" fmla="*/ 307 h 617"/>
                  <a:gd name="T10" fmla="*/ 407 w 609"/>
                  <a:gd name="T11" fmla="*/ 174 h 617"/>
                  <a:gd name="T12" fmla="*/ 304 w 609"/>
                  <a:gd name="T13" fmla="*/ 127 h 617"/>
                  <a:gd name="T14" fmla="*/ 201 w 609"/>
                  <a:gd name="T15" fmla="*/ 174 h 617"/>
                  <a:gd name="T16" fmla="*/ 160 w 609"/>
                  <a:gd name="T17" fmla="*/ 308 h 617"/>
                  <a:gd name="T18" fmla="*/ 0 w 609"/>
                  <a:gd name="T19" fmla="*/ 300 h 617"/>
                  <a:gd name="T20" fmla="*/ 38 w 609"/>
                  <a:gd name="T21" fmla="*/ 149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3 w 609"/>
                  <a:gd name="T27" fmla="*/ 87 h 617"/>
                  <a:gd name="T28" fmla="*/ 609 w 609"/>
                  <a:gd name="T29" fmla="*/ 307 h 617"/>
                  <a:gd name="T30" fmla="*/ 522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8"/>
                    </a:moveTo>
                    <a:cubicBezTo>
                      <a:pt x="160" y="367"/>
                      <a:pt x="174" y="412"/>
                      <a:pt x="201" y="443"/>
                    </a:cubicBezTo>
                    <a:cubicBezTo>
                      <a:pt x="229" y="474"/>
                      <a:pt x="263" y="490"/>
                      <a:pt x="304" y="490"/>
                    </a:cubicBezTo>
                    <a:cubicBezTo>
                      <a:pt x="345" y="490"/>
                      <a:pt x="379" y="474"/>
                      <a:pt x="407" y="443"/>
                    </a:cubicBezTo>
                    <a:cubicBezTo>
                      <a:pt x="434" y="412"/>
                      <a:pt x="448" y="367"/>
                      <a:pt x="448" y="307"/>
                    </a:cubicBezTo>
                    <a:cubicBezTo>
                      <a:pt x="448" y="249"/>
                      <a:pt x="434" y="205"/>
                      <a:pt x="407" y="174"/>
                    </a:cubicBezTo>
                    <a:cubicBezTo>
                      <a:pt x="379" y="143"/>
                      <a:pt x="345" y="127"/>
                      <a:pt x="304" y="127"/>
                    </a:cubicBezTo>
                    <a:cubicBezTo>
                      <a:pt x="263" y="127"/>
                      <a:pt x="229" y="143"/>
                      <a:pt x="201" y="174"/>
                    </a:cubicBezTo>
                    <a:cubicBezTo>
                      <a:pt x="174" y="205"/>
                      <a:pt x="160" y="250"/>
                      <a:pt x="160" y="308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8" y="149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6" y="29"/>
                      <a:pt x="523" y="87"/>
                    </a:cubicBezTo>
                    <a:cubicBezTo>
                      <a:pt x="580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2" y="529"/>
                    </a:cubicBezTo>
                    <a:cubicBezTo>
                      <a:pt x="465" y="587"/>
                      <a:pt x="392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3" y="425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5" name="Freeform 80">
                <a:extLst>
                  <a:ext uri="{FF2B5EF4-FFF2-40B4-BE49-F238E27FC236}">
                    <a16:creationId xmlns:a16="http://schemas.microsoft.com/office/drawing/2014/main" id="{C09A39DF-A1A1-6669-DF60-7C58A35A23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1" y="2638"/>
                <a:ext cx="122" cy="137"/>
              </a:xfrm>
              <a:custGeom>
                <a:avLst/>
                <a:gdLst>
                  <a:gd name="T0" fmla="*/ 392 w 537"/>
                  <a:gd name="T1" fmla="*/ 590 h 604"/>
                  <a:gd name="T2" fmla="*/ 392 w 537"/>
                  <a:gd name="T3" fmla="*/ 502 h 604"/>
                  <a:gd name="T4" fmla="*/ 307 w 537"/>
                  <a:gd name="T5" fmla="*/ 577 h 604"/>
                  <a:gd name="T6" fmla="*/ 196 w 537"/>
                  <a:gd name="T7" fmla="*/ 604 h 604"/>
                  <a:gd name="T8" fmla="*/ 89 w 537"/>
                  <a:gd name="T9" fmla="*/ 578 h 604"/>
                  <a:gd name="T10" fmla="*/ 21 w 537"/>
                  <a:gd name="T11" fmla="*/ 504 h 604"/>
                  <a:gd name="T12" fmla="*/ 0 w 537"/>
                  <a:gd name="T13" fmla="*/ 374 h 604"/>
                  <a:gd name="T14" fmla="*/ 0 w 537"/>
                  <a:gd name="T15" fmla="*/ 0 h 604"/>
                  <a:gd name="T16" fmla="*/ 156 w 537"/>
                  <a:gd name="T17" fmla="*/ 0 h 604"/>
                  <a:gd name="T18" fmla="*/ 156 w 537"/>
                  <a:gd name="T19" fmla="*/ 271 h 604"/>
                  <a:gd name="T20" fmla="*/ 165 w 537"/>
                  <a:gd name="T21" fmla="*/ 424 h 604"/>
                  <a:gd name="T22" fmla="*/ 196 w 537"/>
                  <a:gd name="T23" fmla="*/ 468 h 604"/>
                  <a:gd name="T24" fmla="*/ 254 w 537"/>
                  <a:gd name="T25" fmla="*/ 485 h 604"/>
                  <a:gd name="T26" fmla="*/ 325 w 537"/>
                  <a:gd name="T27" fmla="*/ 463 h 604"/>
                  <a:gd name="T28" fmla="*/ 369 w 537"/>
                  <a:gd name="T29" fmla="*/ 408 h 604"/>
                  <a:gd name="T30" fmla="*/ 380 w 537"/>
                  <a:gd name="T31" fmla="*/ 249 h 604"/>
                  <a:gd name="T32" fmla="*/ 380 w 537"/>
                  <a:gd name="T33" fmla="*/ 0 h 604"/>
                  <a:gd name="T34" fmla="*/ 537 w 537"/>
                  <a:gd name="T35" fmla="*/ 0 h 604"/>
                  <a:gd name="T36" fmla="*/ 537 w 537"/>
                  <a:gd name="T37" fmla="*/ 590 h 604"/>
                  <a:gd name="T38" fmla="*/ 392 w 537"/>
                  <a:gd name="T39" fmla="*/ 59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7" h="604">
                    <a:moveTo>
                      <a:pt x="392" y="590"/>
                    </a:moveTo>
                    <a:lnTo>
                      <a:pt x="392" y="502"/>
                    </a:lnTo>
                    <a:cubicBezTo>
                      <a:pt x="370" y="534"/>
                      <a:pt x="342" y="558"/>
                      <a:pt x="307" y="577"/>
                    </a:cubicBezTo>
                    <a:cubicBezTo>
                      <a:pt x="272" y="595"/>
                      <a:pt x="235" y="604"/>
                      <a:pt x="196" y="604"/>
                    </a:cubicBezTo>
                    <a:cubicBezTo>
                      <a:pt x="156" y="604"/>
                      <a:pt x="121" y="595"/>
                      <a:pt x="89" y="578"/>
                    </a:cubicBezTo>
                    <a:cubicBezTo>
                      <a:pt x="58" y="560"/>
                      <a:pt x="35" y="536"/>
                      <a:pt x="21" y="504"/>
                    </a:cubicBezTo>
                    <a:cubicBezTo>
                      <a:pt x="7" y="473"/>
                      <a:pt x="0" y="429"/>
                      <a:pt x="0" y="374"/>
                    </a:cubicBezTo>
                    <a:lnTo>
                      <a:pt x="0" y="0"/>
                    </a:lnTo>
                    <a:lnTo>
                      <a:pt x="156" y="0"/>
                    </a:lnTo>
                    <a:lnTo>
                      <a:pt x="156" y="271"/>
                    </a:lnTo>
                    <a:cubicBezTo>
                      <a:pt x="156" y="354"/>
                      <a:pt x="159" y="405"/>
                      <a:pt x="165" y="424"/>
                    </a:cubicBezTo>
                    <a:cubicBezTo>
                      <a:pt x="170" y="443"/>
                      <a:pt x="181" y="458"/>
                      <a:pt x="196" y="468"/>
                    </a:cubicBezTo>
                    <a:cubicBezTo>
                      <a:pt x="211" y="479"/>
                      <a:pt x="230" y="485"/>
                      <a:pt x="254" y="485"/>
                    </a:cubicBezTo>
                    <a:cubicBezTo>
                      <a:pt x="280" y="485"/>
                      <a:pt x="304" y="478"/>
                      <a:pt x="325" y="463"/>
                    </a:cubicBezTo>
                    <a:cubicBezTo>
                      <a:pt x="347" y="448"/>
                      <a:pt x="361" y="430"/>
                      <a:pt x="369" y="408"/>
                    </a:cubicBezTo>
                    <a:cubicBezTo>
                      <a:pt x="377" y="387"/>
                      <a:pt x="380" y="334"/>
                      <a:pt x="380" y="249"/>
                    </a:cubicBezTo>
                    <a:lnTo>
                      <a:pt x="380" y="0"/>
                    </a:lnTo>
                    <a:lnTo>
                      <a:pt x="537" y="0"/>
                    </a:lnTo>
                    <a:lnTo>
                      <a:pt x="537" y="590"/>
                    </a:lnTo>
                    <a:lnTo>
                      <a:pt x="392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6" name="Freeform 81">
                <a:extLst>
                  <a:ext uri="{FF2B5EF4-FFF2-40B4-BE49-F238E27FC236}">
                    <a16:creationId xmlns:a16="http://schemas.microsoft.com/office/drawing/2014/main" id="{790218FE-22A3-9FE6-193F-4A5E1C888B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0" y="2638"/>
                <a:ext cx="122" cy="137"/>
              </a:xfrm>
              <a:custGeom>
                <a:avLst/>
                <a:gdLst>
                  <a:gd name="T0" fmla="*/ 392 w 537"/>
                  <a:gd name="T1" fmla="*/ 590 h 604"/>
                  <a:gd name="T2" fmla="*/ 392 w 537"/>
                  <a:gd name="T3" fmla="*/ 502 h 604"/>
                  <a:gd name="T4" fmla="*/ 307 w 537"/>
                  <a:gd name="T5" fmla="*/ 577 h 604"/>
                  <a:gd name="T6" fmla="*/ 196 w 537"/>
                  <a:gd name="T7" fmla="*/ 604 h 604"/>
                  <a:gd name="T8" fmla="*/ 90 w 537"/>
                  <a:gd name="T9" fmla="*/ 578 h 604"/>
                  <a:gd name="T10" fmla="*/ 21 w 537"/>
                  <a:gd name="T11" fmla="*/ 504 h 604"/>
                  <a:gd name="T12" fmla="*/ 0 w 537"/>
                  <a:gd name="T13" fmla="*/ 374 h 604"/>
                  <a:gd name="T14" fmla="*/ 0 w 537"/>
                  <a:gd name="T15" fmla="*/ 0 h 604"/>
                  <a:gd name="T16" fmla="*/ 156 w 537"/>
                  <a:gd name="T17" fmla="*/ 0 h 604"/>
                  <a:gd name="T18" fmla="*/ 156 w 537"/>
                  <a:gd name="T19" fmla="*/ 271 h 604"/>
                  <a:gd name="T20" fmla="*/ 165 w 537"/>
                  <a:gd name="T21" fmla="*/ 424 h 604"/>
                  <a:gd name="T22" fmla="*/ 196 w 537"/>
                  <a:gd name="T23" fmla="*/ 468 h 604"/>
                  <a:gd name="T24" fmla="*/ 254 w 537"/>
                  <a:gd name="T25" fmla="*/ 485 h 604"/>
                  <a:gd name="T26" fmla="*/ 326 w 537"/>
                  <a:gd name="T27" fmla="*/ 463 h 604"/>
                  <a:gd name="T28" fmla="*/ 369 w 537"/>
                  <a:gd name="T29" fmla="*/ 408 h 604"/>
                  <a:gd name="T30" fmla="*/ 381 w 537"/>
                  <a:gd name="T31" fmla="*/ 249 h 604"/>
                  <a:gd name="T32" fmla="*/ 381 w 537"/>
                  <a:gd name="T33" fmla="*/ 0 h 604"/>
                  <a:gd name="T34" fmla="*/ 537 w 537"/>
                  <a:gd name="T35" fmla="*/ 0 h 604"/>
                  <a:gd name="T36" fmla="*/ 537 w 537"/>
                  <a:gd name="T37" fmla="*/ 590 h 604"/>
                  <a:gd name="T38" fmla="*/ 392 w 537"/>
                  <a:gd name="T39" fmla="*/ 59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7" h="604">
                    <a:moveTo>
                      <a:pt x="392" y="590"/>
                    </a:moveTo>
                    <a:lnTo>
                      <a:pt x="392" y="502"/>
                    </a:lnTo>
                    <a:cubicBezTo>
                      <a:pt x="371" y="534"/>
                      <a:pt x="342" y="558"/>
                      <a:pt x="307" y="577"/>
                    </a:cubicBezTo>
                    <a:cubicBezTo>
                      <a:pt x="272" y="595"/>
                      <a:pt x="235" y="604"/>
                      <a:pt x="196" y="604"/>
                    </a:cubicBezTo>
                    <a:cubicBezTo>
                      <a:pt x="157" y="604"/>
                      <a:pt x="121" y="595"/>
                      <a:pt x="90" y="578"/>
                    </a:cubicBezTo>
                    <a:cubicBezTo>
                      <a:pt x="58" y="560"/>
                      <a:pt x="35" y="536"/>
                      <a:pt x="21" y="504"/>
                    </a:cubicBezTo>
                    <a:cubicBezTo>
                      <a:pt x="7" y="473"/>
                      <a:pt x="0" y="429"/>
                      <a:pt x="0" y="374"/>
                    </a:cubicBezTo>
                    <a:lnTo>
                      <a:pt x="0" y="0"/>
                    </a:lnTo>
                    <a:lnTo>
                      <a:pt x="156" y="0"/>
                    </a:lnTo>
                    <a:lnTo>
                      <a:pt x="156" y="271"/>
                    </a:lnTo>
                    <a:cubicBezTo>
                      <a:pt x="156" y="354"/>
                      <a:pt x="159" y="405"/>
                      <a:pt x="165" y="424"/>
                    </a:cubicBezTo>
                    <a:cubicBezTo>
                      <a:pt x="171" y="443"/>
                      <a:pt x="181" y="458"/>
                      <a:pt x="196" y="468"/>
                    </a:cubicBezTo>
                    <a:cubicBezTo>
                      <a:pt x="212" y="479"/>
                      <a:pt x="231" y="485"/>
                      <a:pt x="254" y="485"/>
                    </a:cubicBezTo>
                    <a:cubicBezTo>
                      <a:pt x="281" y="485"/>
                      <a:pt x="305" y="478"/>
                      <a:pt x="326" y="463"/>
                    </a:cubicBezTo>
                    <a:cubicBezTo>
                      <a:pt x="347" y="448"/>
                      <a:pt x="361" y="430"/>
                      <a:pt x="369" y="408"/>
                    </a:cubicBezTo>
                    <a:cubicBezTo>
                      <a:pt x="377" y="387"/>
                      <a:pt x="381" y="334"/>
                      <a:pt x="381" y="249"/>
                    </a:cubicBezTo>
                    <a:lnTo>
                      <a:pt x="381" y="0"/>
                    </a:lnTo>
                    <a:lnTo>
                      <a:pt x="537" y="0"/>
                    </a:lnTo>
                    <a:lnTo>
                      <a:pt x="537" y="590"/>
                    </a:lnTo>
                    <a:lnTo>
                      <a:pt x="392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7" name="Freeform 82">
                <a:extLst>
                  <a:ext uri="{FF2B5EF4-FFF2-40B4-BE49-F238E27FC236}">
                    <a16:creationId xmlns:a16="http://schemas.microsoft.com/office/drawing/2014/main" id="{DC3776E7-6E01-B3AE-32B5-ECD39F7239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9" y="2635"/>
                <a:ext cx="122" cy="137"/>
              </a:xfrm>
              <a:custGeom>
                <a:avLst/>
                <a:gdLst>
                  <a:gd name="T0" fmla="*/ 538 w 538"/>
                  <a:gd name="T1" fmla="*/ 603 h 603"/>
                  <a:gd name="T2" fmla="*/ 381 w 538"/>
                  <a:gd name="T3" fmla="*/ 603 h 603"/>
                  <a:gd name="T4" fmla="*/ 381 w 538"/>
                  <a:gd name="T5" fmla="*/ 302 h 603"/>
                  <a:gd name="T6" fmla="*/ 371 w 538"/>
                  <a:gd name="T7" fmla="*/ 179 h 603"/>
                  <a:gd name="T8" fmla="*/ 339 w 538"/>
                  <a:gd name="T9" fmla="*/ 135 h 603"/>
                  <a:gd name="T10" fmla="*/ 285 w 538"/>
                  <a:gd name="T11" fmla="*/ 119 h 603"/>
                  <a:gd name="T12" fmla="*/ 212 w 538"/>
                  <a:gd name="T13" fmla="*/ 142 h 603"/>
                  <a:gd name="T14" fmla="*/ 168 w 538"/>
                  <a:gd name="T15" fmla="*/ 201 h 603"/>
                  <a:gd name="T16" fmla="*/ 156 w 538"/>
                  <a:gd name="T17" fmla="*/ 336 h 603"/>
                  <a:gd name="T18" fmla="*/ 156 w 538"/>
                  <a:gd name="T19" fmla="*/ 603 h 603"/>
                  <a:gd name="T20" fmla="*/ 0 w 538"/>
                  <a:gd name="T21" fmla="*/ 603 h 603"/>
                  <a:gd name="T22" fmla="*/ 0 w 538"/>
                  <a:gd name="T23" fmla="*/ 13 h 603"/>
                  <a:gd name="T24" fmla="*/ 145 w 538"/>
                  <a:gd name="T25" fmla="*/ 13 h 603"/>
                  <a:gd name="T26" fmla="*/ 145 w 538"/>
                  <a:gd name="T27" fmla="*/ 100 h 603"/>
                  <a:gd name="T28" fmla="*/ 339 w 538"/>
                  <a:gd name="T29" fmla="*/ 0 h 603"/>
                  <a:gd name="T30" fmla="*/ 434 w 538"/>
                  <a:gd name="T31" fmla="*/ 19 h 603"/>
                  <a:gd name="T32" fmla="*/ 498 w 538"/>
                  <a:gd name="T33" fmla="*/ 66 h 603"/>
                  <a:gd name="T34" fmla="*/ 529 w 538"/>
                  <a:gd name="T35" fmla="*/ 132 h 603"/>
                  <a:gd name="T36" fmla="*/ 538 w 538"/>
                  <a:gd name="T37" fmla="*/ 237 h 603"/>
                  <a:gd name="T38" fmla="*/ 538 w 538"/>
                  <a:gd name="T39" fmla="*/ 6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3">
                    <a:moveTo>
                      <a:pt x="538" y="603"/>
                    </a:moveTo>
                    <a:lnTo>
                      <a:pt x="381" y="603"/>
                    </a:lnTo>
                    <a:lnTo>
                      <a:pt x="381" y="302"/>
                    </a:lnTo>
                    <a:cubicBezTo>
                      <a:pt x="381" y="239"/>
                      <a:pt x="378" y="197"/>
                      <a:pt x="371" y="179"/>
                    </a:cubicBezTo>
                    <a:cubicBezTo>
                      <a:pt x="365" y="160"/>
                      <a:pt x="354" y="145"/>
                      <a:pt x="339" y="135"/>
                    </a:cubicBezTo>
                    <a:cubicBezTo>
                      <a:pt x="324" y="125"/>
                      <a:pt x="306" y="119"/>
                      <a:pt x="285" y="119"/>
                    </a:cubicBezTo>
                    <a:cubicBezTo>
                      <a:pt x="258" y="119"/>
                      <a:pt x="233" y="127"/>
                      <a:pt x="212" y="142"/>
                    </a:cubicBezTo>
                    <a:cubicBezTo>
                      <a:pt x="190" y="156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3"/>
                    </a:lnTo>
                    <a:lnTo>
                      <a:pt x="0" y="603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8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8" name="Freeform 83">
                <a:extLst>
                  <a:ext uri="{FF2B5EF4-FFF2-40B4-BE49-F238E27FC236}">
                    <a16:creationId xmlns:a16="http://schemas.microsoft.com/office/drawing/2014/main" id="{59AB0F43-0906-558C-96A8-4C51938F750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47" y="2587"/>
                <a:ext cx="35" cy="185"/>
              </a:xfrm>
              <a:custGeom>
                <a:avLst/>
                <a:gdLst>
                  <a:gd name="T0" fmla="*/ 0 w 156"/>
                  <a:gd name="T1" fmla="*/ 814 h 814"/>
                  <a:gd name="T2" fmla="*/ 0 w 156"/>
                  <a:gd name="T3" fmla="*/ 224 h 814"/>
                  <a:gd name="T4" fmla="*/ 156 w 156"/>
                  <a:gd name="T5" fmla="*/ 224 h 814"/>
                  <a:gd name="T6" fmla="*/ 156 w 156"/>
                  <a:gd name="T7" fmla="*/ 814 h 814"/>
                  <a:gd name="T8" fmla="*/ 0 w 156"/>
                  <a:gd name="T9" fmla="*/ 814 h 814"/>
                  <a:gd name="T10" fmla="*/ 0 w 156"/>
                  <a:gd name="T11" fmla="*/ 144 h 814"/>
                  <a:gd name="T12" fmla="*/ 0 w 156"/>
                  <a:gd name="T13" fmla="*/ 0 h 814"/>
                  <a:gd name="T14" fmla="*/ 156 w 156"/>
                  <a:gd name="T15" fmla="*/ 0 h 814"/>
                  <a:gd name="T16" fmla="*/ 156 w 156"/>
                  <a:gd name="T17" fmla="*/ 144 h 814"/>
                  <a:gd name="T18" fmla="*/ 0 w 156"/>
                  <a:gd name="T19" fmla="*/ 14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814">
                    <a:moveTo>
                      <a:pt x="0" y="814"/>
                    </a:moveTo>
                    <a:lnTo>
                      <a:pt x="0" y="224"/>
                    </a:lnTo>
                    <a:lnTo>
                      <a:pt x="156" y="224"/>
                    </a:lnTo>
                    <a:lnTo>
                      <a:pt x="156" y="814"/>
                    </a:lnTo>
                    <a:lnTo>
                      <a:pt x="0" y="814"/>
                    </a:lnTo>
                    <a:close/>
                    <a:moveTo>
                      <a:pt x="0" y="144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9" name="Freeform 84">
                <a:extLst>
                  <a:ext uri="{FF2B5EF4-FFF2-40B4-BE49-F238E27FC236}">
                    <a16:creationId xmlns:a16="http://schemas.microsoft.com/office/drawing/2014/main" id="{924E2D14-E9D6-A62A-E842-510B186BD13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16" y="2584"/>
                <a:ext cx="57" cy="188"/>
              </a:xfrm>
              <a:custGeom>
                <a:avLst/>
                <a:gdLst>
                  <a:gd name="T0" fmla="*/ 11 w 251"/>
                  <a:gd name="T1" fmla="*/ 828 h 828"/>
                  <a:gd name="T2" fmla="*/ 11 w 251"/>
                  <a:gd name="T3" fmla="*/ 238 h 828"/>
                  <a:gd name="T4" fmla="*/ 167 w 251"/>
                  <a:gd name="T5" fmla="*/ 238 h 828"/>
                  <a:gd name="T6" fmla="*/ 167 w 251"/>
                  <a:gd name="T7" fmla="*/ 828 h 828"/>
                  <a:gd name="T8" fmla="*/ 11 w 251"/>
                  <a:gd name="T9" fmla="*/ 828 h 828"/>
                  <a:gd name="T10" fmla="*/ 0 w 251"/>
                  <a:gd name="T11" fmla="*/ 166 h 828"/>
                  <a:gd name="T12" fmla="*/ 76 w 251"/>
                  <a:gd name="T13" fmla="*/ 0 h 828"/>
                  <a:gd name="T14" fmla="*/ 251 w 251"/>
                  <a:gd name="T15" fmla="*/ 0 h 828"/>
                  <a:gd name="T16" fmla="*/ 99 w 251"/>
                  <a:gd name="T17" fmla="*/ 166 h 828"/>
                  <a:gd name="T18" fmla="*/ 0 w 251"/>
                  <a:gd name="T19" fmla="*/ 166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828">
                    <a:moveTo>
                      <a:pt x="11" y="828"/>
                    </a:moveTo>
                    <a:lnTo>
                      <a:pt x="11" y="238"/>
                    </a:lnTo>
                    <a:lnTo>
                      <a:pt x="167" y="238"/>
                    </a:lnTo>
                    <a:lnTo>
                      <a:pt x="167" y="828"/>
                    </a:lnTo>
                    <a:lnTo>
                      <a:pt x="11" y="828"/>
                    </a:lnTo>
                    <a:close/>
                    <a:moveTo>
                      <a:pt x="0" y="166"/>
                    </a:moveTo>
                    <a:lnTo>
                      <a:pt x="76" y="0"/>
                    </a:lnTo>
                    <a:lnTo>
                      <a:pt x="251" y="0"/>
                    </a:lnTo>
                    <a:lnTo>
                      <a:pt x="99" y="16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0" name="Freeform 85">
                <a:extLst>
                  <a:ext uri="{FF2B5EF4-FFF2-40B4-BE49-F238E27FC236}">
                    <a16:creationId xmlns:a16="http://schemas.microsoft.com/office/drawing/2014/main" id="{C940BE0C-8287-B26D-237B-1FB71B11AA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2942"/>
                <a:ext cx="1840" cy="166"/>
              </a:xfrm>
              <a:custGeom>
                <a:avLst/>
                <a:gdLst>
                  <a:gd name="T0" fmla="*/ 555 w 8102"/>
                  <a:gd name="T1" fmla="*/ 12 h 728"/>
                  <a:gd name="T2" fmla="*/ 0 w 8102"/>
                  <a:gd name="T3" fmla="*/ 716 h 728"/>
                  <a:gd name="T4" fmla="*/ 761 w 8102"/>
                  <a:gd name="T5" fmla="*/ 483 h 728"/>
                  <a:gd name="T6" fmla="*/ 738 w 8102"/>
                  <a:gd name="T7" fmla="*/ 266 h 728"/>
                  <a:gd name="T8" fmla="*/ 1139 w 8102"/>
                  <a:gd name="T9" fmla="*/ 563 h 728"/>
                  <a:gd name="T10" fmla="*/ 1018 w 8102"/>
                  <a:gd name="T11" fmla="*/ 316 h 728"/>
                  <a:gd name="T12" fmla="*/ 1431 w 8102"/>
                  <a:gd name="T13" fmla="*/ 521 h 728"/>
                  <a:gd name="T14" fmla="*/ 1654 w 8102"/>
                  <a:gd name="T15" fmla="*/ 206 h 728"/>
                  <a:gd name="T16" fmla="*/ 1309 w 8102"/>
                  <a:gd name="T17" fmla="*/ 206 h 728"/>
                  <a:gd name="T18" fmla="*/ 1890 w 8102"/>
                  <a:gd name="T19" fmla="*/ 642 h 728"/>
                  <a:gd name="T20" fmla="*/ 1928 w 8102"/>
                  <a:gd name="T21" fmla="*/ 273 h 728"/>
                  <a:gd name="T22" fmla="*/ 1755 w 8102"/>
                  <a:gd name="T23" fmla="*/ 206 h 728"/>
                  <a:gd name="T24" fmla="*/ 1765 w 8102"/>
                  <a:gd name="T25" fmla="*/ 669 h 728"/>
                  <a:gd name="T26" fmla="*/ 1890 w 8102"/>
                  <a:gd name="T27" fmla="*/ 642 h 728"/>
                  <a:gd name="T28" fmla="*/ 2224 w 8102"/>
                  <a:gd name="T29" fmla="*/ 615 h 728"/>
                  <a:gd name="T30" fmla="*/ 2244 w 8102"/>
                  <a:gd name="T31" fmla="*/ 99 h 728"/>
                  <a:gd name="T32" fmla="*/ 2641 w 8102"/>
                  <a:gd name="T33" fmla="*/ 209 h 728"/>
                  <a:gd name="T34" fmla="*/ 2044 w 8102"/>
                  <a:gd name="T35" fmla="*/ 175 h 728"/>
                  <a:gd name="T36" fmla="*/ 2510 w 8102"/>
                  <a:gd name="T37" fmla="*/ 700 h 728"/>
                  <a:gd name="T38" fmla="*/ 2560 w 8102"/>
                  <a:gd name="T39" fmla="*/ 440 h 728"/>
                  <a:gd name="T40" fmla="*/ 3220 w 8102"/>
                  <a:gd name="T41" fmla="*/ 483 h 728"/>
                  <a:gd name="T42" fmla="*/ 2750 w 8102"/>
                  <a:gd name="T43" fmla="*/ 465 h 728"/>
                  <a:gd name="T44" fmla="*/ 3127 w 8102"/>
                  <a:gd name="T45" fmla="*/ 551 h 728"/>
                  <a:gd name="T46" fmla="*/ 3128 w 8102"/>
                  <a:gd name="T47" fmla="*/ 412 h 728"/>
                  <a:gd name="T48" fmla="*/ 3453 w 8102"/>
                  <a:gd name="T49" fmla="*/ 305 h 728"/>
                  <a:gd name="T50" fmla="*/ 3653 w 8102"/>
                  <a:gd name="T51" fmla="*/ 716 h 728"/>
                  <a:gd name="T52" fmla="*/ 3650 w 8102"/>
                  <a:gd name="T53" fmla="*/ 212 h 728"/>
                  <a:gd name="T54" fmla="*/ 3326 w 8102"/>
                  <a:gd name="T55" fmla="*/ 716 h 728"/>
                  <a:gd name="T56" fmla="*/ 3933 w 8102"/>
                  <a:gd name="T57" fmla="*/ 483 h 728"/>
                  <a:gd name="T58" fmla="*/ 3910 w 8102"/>
                  <a:gd name="T59" fmla="*/ 266 h 728"/>
                  <a:gd name="T60" fmla="*/ 4311 w 8102"/>
                  <a:gd name="T61" fmla="*/ 563 h 728"/>
                  <a:gd name="T62" fmla="*/ 4190 w 8102"/>
                  <a:gd name="T63" fmla="*/ 316 h 728"/>
                  <a:gd name="T64" fmla="*/ 4505 w 8102"/>
                  <a:gd name="T65" fmla="*/ 450 h 728"/>
                  <a:gd name="T66" fmla="*/ 4696 w 8102"/>
                  <a:gd name="T67" fmla="*/ 222 h 728"/>
                  <a:gd name="T68" fmla="*/ 4419 w 8102"/>
                  <a:gd name="T69" fmla="*/ 206 h 728"/>
                  <a:gd name="T70" fmla="*/ 5167 w 8102"/>
                  <a:gd name="T71" fmla="*/ 654 h 728"/>
                  <a:gd name="T72" fmla="*/ 5070 w 8102"/>
                  <a:gd name="T73" fmla="*/ 211 h 728"/>
                  <a:gd name="T74" fmla="*/ 4817 w 8102"/>
                  <a:gd name="T75" fmla="*/ 364 h 728"/>
                  <a:gd name="T76" fmla="*/ 5074 w 8102"/>
                  <a:gd name="T77" fmla="*/ 393 h 728"/>
                  <a:gd name="T78" fmla="*/ 4718 w 8102"/>
                  <a:gd name="T79" fmla="*/ 581 h 728"/>
                  <a:gd name="T80" fmla="*/ 5098 w 8102"/>
                  <a:gd name="T81" fmla="*/ 716 h 728"/>
                  <a:gd name="T82" fmla="*/ 4837 w 8102"/>
                  <a:gd name="T83" fmla="*/ 637 h 728"/>
                  <a:gd name="T84" fmla="*/ 5074 w 8102"/>
                  <a:gd name="T85" fmla="*/ 460 h 728"/>
                  <a:gd name="T86" fmla="*/ 5396 w 8102"/>
                  <a:gd name="T87" fmla="*/ 572 h 728"/>
                  <a:gd name="T88" fmla="*/ 5396 w 8102"/>
                  <a:gd name="T89" fmla="*/ 28 h 728"/>
                  <a:gd name="T90" fmla="*/ 5309 w 8102"/>
                  <a:gd name="T91" fmla="*/ 273 h 728"/>
                  <a:gd name="T92" fmla="*/ 5494 w 8102"/>
                  <a:gd name="T93" fmla="*/ 715 h 728"/>
                  <a:gd name="T94" fmla="*/ 5568 w 8102"/>
                  <a:gd name="T95" fmla="*/ 12 h 728"/>
                  <a:gd name="T96" fmla="*/ 5568 w 8102"/>
                  <a:gd name="T97" fmla="*/ 206 h 728"/>
                  <a:gd name="T98" fmla="*/ 6117 w 8102"/>
                  <a:gd name="T99" fmla="*/ 696 h 728"/>
                  <a:gd name="T100" fmla="*/ 5833 w 8102"/>
                  <a:gd name="T101" fmla="*/ 252 h 728"/>
                  <a:gd name="T102" fmla="*/ 6100 w 8102"/>
                  <a:gd name="T103" fmla="*/ 315 h 728"/>
                  <a:gd name="T104" fmla="*/ 5842 w 8102"/>
                  <a:gd name="T105" fmla="*/ 461 h 728"/>
                  <a:gd name="T106" fmla="*/ 6555 w 8102"/>
                  <a:gd name="T107" fmla="*/ 270 h 728"/>
                  <a:gd name="T108" fmla="*/ 6748 w 8102"/>
                  <a:gd name="T109" fmla="*/ 716 h 728"/>
                  <a:gd name="T110" fmla="*/ 6573 w 8102"/>
                  <a:gd name="T111" fmla="*/ 195 h 728"/>
                  <a:gd name="T112" fmla="*/ 6420 w 8102"/>
                  <a:gd name="T113" fmla="*/ 716 h 728"/>
                  <a:gd name="T114" fmla="*/ 7375 w 8102"/>
                  <a:gd name="T115" fmla="*/ 394 h 728"/>
                  <a:gd name="T116" fmla="*/ 7402 w 8102"/>
                  <a:gd name="T117" fmla="*/ 12 h 728"/>
                  <a:gd name="T118" fmla="*/ 7966 w 8102"/>
                  <a:gd name="T119" fmla="*/ 598 h 728"/>
                  <a:gd name="T120" fmla="*/ 7643 w 8102"/>
                  <a:gd name="T121" fmla="*/ 12 h 728"/>
                  <a:gd name="T122" fmla="*/ 7828 w 8102"/>
                  <a:gd name="T123" fmla="*/ 728 h 728"/>
                  <a:gd name="T124" fmla="*/ 8009 w 8102"/>
                  <a:gd name="T125" fmla="*/ 12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02" h="728">
                    <a:moveTo>
                      <a:pt x="90" y="716"/>
                    </a:moveTo>
                    <a:lnTo>
                      <a:pt x="90" y="163"/>
                    </a:lnTo>
                    <a:lnTo>
                      <a:pt x="460" y="716"/>
                    </a:lnTo>
                    <a:lnTo>
                      <a:pt x="555" y="716"/>
                    </a:lnTo>
                    <a:lnTo>
                      <a:pt x="555" y="12"/>
                    </a:lnTo>
                    <a:lnTo>
                      <a:pt x="466" y="12"/>
                    </a:lnTo>
                    <a:lnTo>
                      <a:pt x="466" y="565"/>
                    </a:lnTo>
                    <a:lnTo>
                      <a:pt x="96" y="12"/>
                    </a:lnTo>
                    <a:lnTo>
                      <a:pt x="0" y="12"/>
                    </a:lnTo>
                    <a:lnTo>
                      <a:pt x="0" y="716"/>
                    </a:lnTo>
                    <a:lnTo>
                      <a:pt x="90" y="716"/>
                    </a:lnTo>
                    <a:close/>
                    <a:moveTo>
                      <a:pt x="996" y="631"/>
                    </a:moveTo>
                    <a:cubicBezTo>
                      <a:pt x="973" y="647"/>
                      <a:pt x="947" y="656"/>
                      <a:pt x="915" y="656"/>
                    </a:cubicBezTo>
                    <a:cubicBezTo>
                      <a:pt x="872" y="656"/>
                      <a:pt x="837" y="641"/>
                      <a:pt x="808" y="612"/>
                    </a:cubicBezTo>
                    <a:cubicBezTo>
                      <a:pt x="780" y="581"/>
                      <a:pt x="764" y="539"/>
                      <a:pt x="761" y="483"/>
                    </a:cubicBezTo>
                    <a:lnTo>
                      <a:pt x="1142" y="483"/>
                    </a:lnTo>
                    <a:cubicBezTo>
                      <a:pt x="1142" y="473"/>
                      <a:pt x="1142" y="465"/>
                      <a:pt x="1142" y="460"/>
                    </a:cubicBezTo>
                    <a:cubicBezTo>
                      <a:pt x="1142" y="376"/>
                      <a:pt x="1120" y="311"/>
                      <a:pt x="1077" y="265"/>
                    </a:cubicBezTo>
                    <a:cubicBezTo>
                      <a:pt x="1033" y="218"/>
                      <a:pt x="978" y="195"/>
                      <a:pt x="910" y="195"/>
                    </a:cubicBezTo>
                    <a:cubicBezTo>
                      <a:pt x="840" y="195"/>
                      <a:pt x="782" y="218"/>
                      <a:pt x="738" y="266"/>
                    </a:cubicBezTo>
                    <a:cubicBezTo>
                      <a:pt x="694" y="313"/>
                      <a:pt x="672" y="380"/>
                      <a:pt x="672" y="465"/>
                    </a:cubicBezTo>
                    <a:cubicBezTo>
                      <a:pt x="672" y="548"/>
                      <a:pt x="694" y="612"/>
                      <a:pt x="738" y="658"/>
                    </a:cubicBezTo>
                    <a:cubicBezTo>
                      <a:pt x="782" y="704"/>
                      <a:pt x="841" y="727"/>
                      <a:pt x="915" y="727"/>
                    </a:cubicBezTo>
                    <a:cubicBezTo>
                      <a:pt x="974" y="727"/>
                      <a:pt x="1023" y="712"/>
                      <a:pt x="1061" y="684"/>
                    </a:cubicBezTo>
                    <a:cubicBezTo>
                      <a:pt x="1098" y="655"/>
                      <a:pt x="1125" y="615"/>
                      <a:pt x="1139" y="563"/>
                    </a:cubicBezTo>
                    <a:lnTo>
                      <a:pt x="1049" y="551"/>
                    </a:lnTo>
                    <a:cubicBezTo>
                      <a:pt x="1036" y="587"/>
                      <a:pt x="1019" y="614"/>
                      <a:pt x="996" y="631"/>
                    </a:cubicBezTo>
                    <a:close/>
                    <a:moveTo>
                      <a:pt x="811" y="306"/>
                    </a:moveTo>
                    <a:cubicBezTo>
                      <a:pt x="838" y="279"/>
                      <a:pt x="871" y="266"/>
                      <a:pt x="910" y="266"/>
                    </a:cubicBezTo>
                    <a:cubicBezTo>
                      <a:pt x="955" y="266"/>
                      <a:pt x="990" y="282"/>
                      <a:pt x="1018" y="316"/>
                    </a:cubicBezTo>
                    <a:cubicBezTo>
                      <a:pt x="1035" y="337"/>
                      <a:pt x="1046" y="369"/>
                      <a:pt x="1050" y="412"/>
                    </a:cubicBezTo>
                    <a:lnTo>
                      <a:pt x="766" y="412"/>
                    </a:lnTo>
                    <a:cubicBezTo>
                      <a:pt x="769" y="368"/>
                      <a:pt x="783" y="333"/>
                      <a:pt x="811" y="306"/>
                    </a:cubicBezTo>
                    <a:close/>
                    <a:moveTo>
                      <a:pt x="1294" y="716"/>
                    </a:moveTo>
                    <a:lnTo>
                      <a:pt x="1431" y="521"/>
                    </a:lnTo>
                    <a:lnTo>
                      <a:pt x="1455" y="559"/>
                    </a:lnTo>
                    <a:lnTo>
                      <a:pt x="1561" y="716"/>
                    </a:lnTo>
                    <a:lnTo>
                      <a:pt x="1666" y="716"/>
                    </a:lnTo>
                    <a:lnTo>
                      <a:pt x="1481" y="452"/>
                    </a:lnTo>
                    <a:lnTo>
                      <a:pt x="1654" y="206"/>
                    </a:lnTo>
                    <a:lnTo>
                      <a:pt x="1549" y="206"/>
                    </a:lnTo>
                    <a:lnTo>
                      <a:pt x="1464" y="326"/>
                    </a:lnTo>
                    <a:cubicBezTo>
                      <a:pt x="1452" y="342"/>
                      <a:pt x="1440" y="361"/>
                      <a:pt x="1425" y="382"/>
                    </a:cubicBezTo>
                    <a:cubicBezTo>
                      <a:pt x="1416" y="367"/>
                      <a:pt x="1404" y="348"/>
                      <a:pt x="1390" y="327"/>
                    </a:cubicBezTo>
                    <a:lnTo>
                      <a:pt x="1309" y="206"/>
                    </a:lnTo>
                    <a:lnTo>
                      <a:pt x="1203" y="206"/>
                    </a:lnTo>
                    <a:lnTo>
                      <a:pt x="1376" y="452"/>
                    </a:lnTo>
                    <a:lnTo>
                      <a:pt x="1189" y="716"/>
                    </a:lnTo>
                    <a:lnTo>
                      <a:pt x="1294" y="716"/>
                    </a:lnTo>
                    <a:close/>
                    <a:moveTo>
                      <a:pt x="1890" y="642"/>
                    </a:moveTo>
                    <a:cubicBezTo>
                      <a:pt x="1878" y="642"/>
                      <a:pt x="1868" y="640"/>
                      <a:pt x="1861" y="637"/>
                    </a:cubicBezTo>
                    <a:cubicBezTo>
                      <a:pt x="1854" y="632"/>
                      <a:pt x="1849" y="627"/>
                      <a:pt x="1846" y="619"/>
                    </a:cubicBezTo>
                    <a:cubicBezTo>
                      <a:pt x="1843" y="612"/>
                      <a:pt x="1841" y="596"/>
                      <a:pt x="1841" y="572"/>
                    </a:cubicBezTo>
                    <a:lnTo>
                      <a:pt x="1841" y="273"/>
                    </a:lnTo>
                    <a:lnTo>
                      <a:pt x="1928" y="273"/>
                    </a:lnTo>
                    <a:lnTo>
                      <a:pt x="1928" y="206"/>
                    </a:lnTo>
                    <a:lnTo>
                      <a:pt x="1841" y="206"/>
                    </a:lnTo>
                    <a:lnTo>
                      <a:pt x="1841" y="28"/>
                    </a:lnTo>
                    <a:lnTo>
                      <a:pt x="1755" y="80"/>
                    </a:lnTo>
                    <a:lnTo>
                      <a:pt x="1755" y="206"/>
                    </a:lnTo>
                    <a:lnTo>
                      <a:pt x="1691" y="206"/>
                    </a:lnTo>
                    <a:lnTo>
                      <a:pt x="1691" y="273"/>
                    </a:lnTo>
                    <a:lnTo>
                      <a:pt x="1755" y="273"/>
                    </a:lnTo>
                    <a:lnTo>
                      <a:pt x="1755" y="567"/>
                    </a:lnTo>
                    <a:cubicBezTo>
                      <a:pt x="1755" y="619"/>
                      <a:pt x="1758" y="652"/>
                      <a:pt x="1765" y="669"/>
                    </a:cubicBezTo>
                    <a:cubicBezTo>
                      <a:pt x="1772" y="685"/>
                      <a:pt x="1784" y="699"/>
                      <a:pt x="1802" y="708"/>
                    </a:cubicBezTo>
                    <a:cubicBezTo>
                      <a:pt x="1818" y="718"/>
                      <a:pt x="1843" y="723"/>
                      <a:pt x="1875" y="723"/>
                    </a:cubicBezTo>
                    <a:cubicBezTo>
                      <a:pt x="1893" y="723"/>
                      <a:pt x="1915" y="720"/>
                      <a:pt x="1940" y="715"/>
                    </a:cubicBezTo>
                    <a:lnTo>
                      <a:pt x="1928" y="639"/>
                    </a:lnTo>
                    <a:cubicBezTo>
                      <a:pt x="1912" y="641"/>
                      <a:pt x="1899" y="642"/>
                      <a:pt x="1890" y="642"/>
                    </a:cubicBezTo>
                    <a:close/>
                    <a:moveTo>
                      <a:pt x="2560" y="440"/>
                    </a:moveTo>
                    <a:lnTo>
                      <a:pt x="2560" y="572"/>
                    </a:lnTo>
                    <a:cubicBezTo>
                      <a:pt x="2541" y="589"/>
                      <a:pt x="2511" y="606"/>
                      <a:pt x="2473" y="622"/>
                    </a:cubicBezTo>
                    <a:cubicBezTo>
                      <a:pt x="2434" y="638"/>
                      <a:pt x="2395" y="645"/>
                      <a:pt x="2355" y="645"/>
                    </a:cubicBezTo>
                    <a:cubicBezTo>
                      <a:pt x="2308" y="645"/>
                      <a:pt x="2265" y="636"/>
                      <a:pt x="2224" y="615"/>
                    </a:cubicBezTo>
                    <a:cubicBezTo>
                      <a:pt x="2183" y="594"/>
                      <a:pt x="2151" y="563"/>
                      <a:pt x="2129" y="520"/>
                    </a:cubicBezTo>
                    <a:cubicBezTo>
                      <a:pt x="2108" y="478"/>
                      <a:pt x="2097" y="425"/>
                      <a:pt x="2097" y="362"/>
                    </a:cubicBezTo>
                    <a:cubicBezTo>
                      <a:pt x="2097" y="311"/>
                      <a:pt x="2106" y="264"/>
                      <a:pt x="2124" y="220"/>
                    </a:cubicBezTo>
                    <a:cubicBezTo>
                      <a:pt x="2134" y="195"/>
                      <a:pt x="2149" y="171"/>
                      <a:pt x="2168" y="151"/>
                    </a:cubicBezTo>
                    <a:cubicBezTo>
                      <a:pt x="2187" y="129"/>
                      <a:pt x="2212" y="112"/>
                      <a:pt x="2244" y="99"/>
                    </a:cubicBezTo>
                    <a:cubicBezTo>
                      <a:pt x="2274" y="87"/>
                      <a:pt x="2311" y="80"/>
                      <a:pt x="2354" y="80"/>
                    </a:cubicBezTo>
                    <a:cubicBezTo>
                      <a:pt x="2389" y="80"/>
                      <a:pt x="2422" y="86"/>
                      <a:pt x="2450" y="98"/>
                    </a:cubicBezTo>
                    <a:cubicBezTo>
                      <a:pt x="2480" y="110"/>
                      <a:pt x="2502" y="127"/>
                      <a:pt x="2518" y="148"/>
                    </a:cubicBezTo>
                    <a:cubicBezTo>
                      <a:pt x="2534" y="168"/>
                      <a:pt x="2547" y="196"/>
                      <a:pt x="2557" y="232"/>
                    </a:cubicBezTo>
                    <a:lnTo>
                      <a:pt x="2641" y="209"/>
                    </a:lnTo>
                    <a:cubicBezTo>
                      <a:pt x="2629" y="161"/>
                      <a:pt x="2611" y="123"/>
                      <a:pt x="2588" y="93"/>
                    </a:cubicBezTo>
                    <a:cubicBezTo>
                      <a:pt x="2564" y="64"/>
                      <a:pt x="2532" y="41"/>
                      <a:pt x="2491" y="25"/>
                    </a:cubicBezTo>
                    <a:cubicBezTo>
                      <a:pt x="2450" y="8"/>
                      <a:pt x="2404" y="0"/>
                      <a:pt x="2353" y="0"/>
                    </a:cubicBezTo>
                    <a:cubicBezTo>
                      <a:pt x="2283" y="0"/>
                      <a:pt x="2221" y="15"/>
                      <a:pt x="2167" y="43"/>
                    </a:cubicBezTo>
                    <a:cubicBezTo>
                      <a:pt x="2114" y="72"/>
                      <a:pt x="2072" y="116"/>
                      <a:pt x="2044" y="175"/>
                    </a:cubicBezTo>
                    <a:cubicBezTo>
                      <a:pt x="2015" y="235"/>
                      <a:pt x="2000" y="299"/>
                      <a:pt x="2000" y="367"/>
                    </a:cubicBezTo>
                    <a:cubicBezTo>
                      <a:pt x="2000" y="437"/>
                      <a:pt x="2015" y="499"/>
                      <a:pt x="2044" y="555"/>
                    </a:cubicBezTo>
                    <a:cubicBezTo>
                      <a:pt x="2072" y="611"/>
                      <a:pt x="2116" y="654"/>
                      <a:pt x="2172" y="684"/>
                    </a:cubicBezTo>
                    <a:cubicBezTo>
                      <a:pt x="2228" y="713"/>
                      <a:pt x="2291" y="728"/>
                      <a:pt x="2361" y="728"/>
                    </a:cubicBezTo>
                    <a:cubicBezTo>
                      <a:pt x="2412" y="728"/>
                      <a:pt x="2462" y="719"/>
                      <a:pt x="2510" y="700"/>
                    </a:cubicBezTo>
                    <a:cubicBezTo>
                      <a:pt x="2558" y="682"/>
                      <a:pt x="2606" y="654"/>
                      <a:pt x="2652" y="618"/>
                    </a:cubicBezTo>
                    <a:lnTo>
                      <a:pt x="2652" y="357"/>
                    </a:lnTo>
                    <a:lnTo>
                      <a:pt x="2354" y="357"/>
                    </a:lnTo>
                    <a:lnTo>
                      <a:pt x="2354" y="440"/>
                    </a:lnTo>
                    <a:lnTo>
                      <a:pt x="2560" y="440"/>
                    </a:lnTo>
                    <a:close/>
                    <a:moveTo>
                      <a:pt x="3074" y="631"/>
                    </a:moveTo>
                    <a:cubicBezTo>
                      <a:pt x="3051" y="647"/>
                      <a:pt x="3025" y="656"/>
                      <a:pt x="2993" y="656"/>
                    </a:cubicBezTo>
                    <a:cubicBezTo>
                      <a:pt x="2950" y="656"/>
                      <a:pt x="2915" y="641"/>
                      <a:pt x="2886" y="612"/>
                    </a:cubicBezTo>
                    <a:cubicBezTo>
                      <a:pt x="2857" y="581"/>
                      <a:pt x="2842" y="539"/>
                      <a:pt x="2839" y="483"/>
                    </a:cubicBezTo>
                    <a:lnTo>
                      <a:pt x="3220" y="483"/>
                    </a:lnTo>
                    <a:cubicBezTo>
                      <a:pt x="3220" y="473"/>
                      <a:pt x="3220" y="465"/>
                      <a:pt x="3220" y="460"/>
                    </a:cubicBezTo>
                    <a:cubicBezTo>
                      <a:pt x="3220" y="376"/>
                      <a:pt x="3198" y="311"/>
                      <a:pt x="3155" y="265"/>
                    </a:cubicBezTo>
                    <a:cubicBezTo>
                      <a:pt x="3111" y="218"/>
                      <a:pt x="3056" y="195"/>
                      <a:pt x="2988" y="195"/>
                    </a:cubicBezTo>
                    <a:cubicBezTo>
                      <a:pt x="2917" y="195"/>
                      <a:pt x="2860" y="218"/>
                      <a:pt x="2816" y="266"/>
                    </a:cubicBezTo>
                    <a:cubicBezTo>
                      <a:pt x="2772" y="313"/>
                      <a:pt x="2750" y="380"/>
                      <a:pt x="2750" y="465"/>
                    </a:cubicBezTo>
                    <a:cubicBezTo>
                      <a:pt x="2750" y="548"/>
                      <a:pt x="2772" y="612"/>
                      <a:pt x="2816" y="658"/>
                    </a:cubicBezTo>
                    <a:cubicBezTo>
                      <a:pt x="2859" y="704"/>
                      <a:pt x="2918" y="727"/>
                      <a:pt x="2993" y="727"/>
                    </a:cubicBezTo>
                    <a:cubicBezTo>
                      <a:pt x="3052" y="727"/>
                      <a:pt x="3100" y="712"/>
                      <a:pt x="3139" y="684"/>
                    </a:cubicBezTo>
                    <a:cubicBezTo>
                      <a:pt x="3176" y="655"/>
                      <a:pt x="3203" y="615"/>
                      <a:pt x="3217" y="563"/>
                    </a:cubicBezTo>
                    <a:lnTo>
                      <a:pt x="3127" y="551"/>
                    </a:lnTo>
                    <a:cubicBezTo>
                      <a:pt x="3114" y="587"/>
                      <a:pt x="3097" y="614"/>
                      <a:pt x="3074" y="631"/>
                    </a:cubicBezTo>
                    <a:close/>
                    <a:moveTo>
                      <a:pt x="2889" y="306"/>
                    </a:moveTo>
                    <a:cubicBezTo>
                      <a:pt x="2915" y="279"/>
                      <a:pt x="2949" y="266"/>
                      <a:pt x="2988" y="266"/>
                    </a:cubicBezTo>
                    <a:cubicBezTo>
                      <a:pt x="3033" y="266"/>
                      <a:pt x="3068" y="282"/>
                      <a:pt x="3096" y="316"/>
                    </a:cubicBezTo>
                    <a:cubicBezTo>
                      <a:pt x="3113" y="337"/>
                      <a:pt x="3124" y="369"/>
                      <a:pt x="3128" y="412"/>
                    </a:cubicBezTo>
                    <a:lnTo>
                      <a:pt x="2844" y="412"/>
                    </a:lnTo>
                    <a:cubicBezTo>
                      <a:pt x="2847" y="368"/>
                      <a:pt x="2861" y="333"/>
                      <a:pt x="2889" y="306"/>
                    </a:cubicBezTo>
                    <a:close/>
                    <a:moveTo>
                      <a:pt x="3412" y="716"/>
                    </a:moveTo>
                    <a:lnTo>
                      <a:pt x="3412" y="438"/>
                    </a:lnTo>
                    <a:cubicBezTo>
                      <a:pt x="3412" y="372"/>
                      <a:pt x="3426" y="328"/>
                      <a:pt x="3453" y="305"/>
                    </a:cubicBezTo>
                    <a:cubicBezTo>
                      <a:pt x="3479" y="281"/>
                      <a:pt x="3511" y="270"/>
                      <a:pt x="3547" y="270"/>
                    </a:cubicBezTo>
                    <a:cubicBezTo>
                      <a:pt x="3571" y="270"/>
                      <a:pt x="3590" y="274"/>
                      <a:pt x="3607" y="285"/>
                    </a:cubicBezTo>
                    <a:cubicBezTo>
                      <a:pt x="3625" y="295"/>
                      <a:pt x="3637" y="310"/>
                      <a:pt x="3644" y="327"/>
                    </a:cubicBezTo>
                    <a:cubicBezTo>
                      <a:pt x="3650" y="344"/>
                      <a:pt x="3653" y="371"/>
                      <a:pt x="3653" y="406"/>
                    </a:cubicBezTo>
                    <a:lnTo>
                      <a:pt x="3653" y="716"/>
                    </a:lnTo>
                    <a:lnTo>
                      <a:pt x="3740" y="716"/>
                    </a:lnTo>
                    <a:lnTo>
                      <a:pt x="3740" y="402"/>
                    </a:lnTo>
                    <a:cubicBezTo>
                      <a:pt x="3740" y="363"/>
                      <a:pt x="3738" y="334"/>
                      <a:pt x="3735" y="319"/>
                    </a:cubicBezTo>
                    <a:cubicBezTo>
                      <a:pt x="3730" y="294"/>
                      <a:pt x="3721" y="273"/>
                      <a:pt x="3708" y="255"/>
                    </a:cubicBezTo>
                    <a:cubicBezTo>
                      <a:pt x="3696" y="237"/>
                      <a:pt x="3676" y="222"/>
                      <a:pt x="3650" y="212"/>
                    </a:cubicBezTo>
                    <a:cubicBezTo>
                      <a:pt x="3625" y="201"/>
                      <a:pt x="3596" y="195"/>
                      <a:pt x="3566" y="195"/>
                    </a:cubicBezTo>
                    <a:cubicBezTo>
                      <a:pt x="3495" y="195"/>
                      <a:pt x="3441" y="222"/>
                      <a:pt x="3403" y="278"/>
                    </a:cubicBezTo>
                    <a:lnTo>
                      <a:pt x="3403" y="206"/>
                    </a:lnTo>
                    <a:lnTo>
                      <a:pt x="3326" y="206"/>
                    </a:lnTo>
                    <a:lnTo>
                      <a:pt x="3326" y="716"/>
                    </a:lnTo>
                    <a:lnTo>
                      <a:pt x="3412" y="716"/>
                    </a:lnTo>
                    <a:close/>
                    <a:moveTo>
                      <a:pt x="4168" y="631"/>
                    </a:moveTo>
                    <a:cubicBezTo>
                      <a:pt x="4145" y="647"/>
                      <a:pt x="4119" y="656"/>
                      <a:pt x="4087" y="656"/>
                    </a:cubicBezTo>
                    <a:cubicBezTo>
                      <a:pt x="4044" y="656"/>
                      <a:pt x="4009" y="641"/>
                      <a:pt x="3980" y="612"/>
                    </a:cubicBezTo>
                    <a:cubicBezTo>
                      <a:pt x="3951" y="581"/>
                      <a:pt x="3936" y="539"/>
                      <a:pt x="3933" y="483"/>
                    </a:cubicBezTo>
                    <a:lnTo>
                      <a:pt x="4314" y="483"/>
                    </a:lnTo>
                    <a:cubicBezTo>
                      <a:pt x="4314" y="473"/>
                      <a:pt x="4314" y="465"/>
                      <a:pt x="4314" y="460"/>
                    </a:cubicBezTo>
                    <a:cubicBezTo>
                      <a:pt x="4314" y="376"/>
                      <a:pt x="4292" y="311"/>
                      <a:pt x="4249" y="265"/>
                    </a:cubicBezTo>
                    <a:cubicBezTo>
                      <a:pt x="4205" y="218"/>
                      <a:pt x="4150" y="195"/>
                      <a:pt x="4082" y="195"/>
                    </a:cubicBezTo>
                    <a:cubicBezTo>
                      <a:pt x="4012" y="195"/>
                      <a:pt x="3954" y="218"/>
                      <a:pt x="3910" y="266"/>
                    </a:cubicBezTo>
                    <a:cubicBezTo>
                      <a:pt x="3866" y="313"/>
                      <a:pt x="3844" y="380"/>
                      <a:pt x="3844" y="465"/>
                    </a:cubicBezTo>
                    <a:cubicBezTo>
                      <a:pt x="3844" y="548"/>
                      <a:pt x="3866" y="612"/>
                      <a:pt x="3910" y="658"/>
                    </a:cubicBezTo>
                    <a:cubicBezTo>
                      <a:pt x="3953" y="704"/>
                      <a:pt x="4012" y="727"/>
                      <a:pt x="4087" y="727"/>
                    </a:cubicBezTo>
                    <a:cubicBezTo>
                      <a:pt x="4146" y="727"/>
                      <a:pt x="4195" y="712"/>
                      <a:pt x="4233" y="684"/>
                    </a:cubicBezTo>
                    <a:cubicBezTo>
                      <a:pt x="4270" y="655"/>
                      <a:pt x="4297" y="615"/>
                      <a:pt x="4311" y="563"/>
                    </a:cubicBezTo>
                    <a:lnTo>
                      <a:pt x="4221" y="551"/>
                    </a:lnTo>
                    <a:cubicBezTo>
                      <a:pt x="4208" y="587"/>
                      <a:pt x="4191" y="614"/>
                      <a:pt x="4168" y="631"/>
                    </a:cubicBezTo>
                    <a:close/>
                    <a:moveTo>
                      <a:pt x="3983" y="306"/>
                    </a:moveTo>
                    <a:cubicBezTo>
                      <a:pt x="4010" y="279"/>
                      <a:pt x="4043" y="266"/>
                      <a:pt x="4082" y="266"/>
                    </a:cubicBezTo>
                    <a:cubicBezTo>
                      <a:pt x="4127" y="266"/>
                      <a:pt x="4162" y="282"/>
                      <a:pt x="4190" y="316"/>
                    </a:cubicBezTo>
                    <a:cubicBezTo>
                      <a:pt x="4207" y="337"/>
                      <a:pt x="4218" y="369"/>
                      <a:pt x="4222" y="412"/>
                    </a:cubicBezTo>
                    <a:lnTo>
                      <a:pt x="3938" y="412"/>
                    </a:lnTo>
                    <a:cubicBezTo>
                      <a:pt x="3941" y="368"/>
                      <a:pt x="3955" y="333"/>
                      <a:pt x="3983" y="306"/>
                    </a:cubicBezTo>
                    <a:close/>
                    <a:moveTo>
                      <a:pt x="4505" y="716"/>
                    </a:moveTo>
                    <a:lnTo>
                      <a:pt x="4505" y="450"/>
                    </a:lnTo>
                    <a:cubicBezTo>
                      <a:pt x="4505" y="413"/>
                      <a:pt x="4510" y="380"/>
                      <a:pt x="4520" y="348"/>
                    </a:cubicBezTo>
                    <a:cubicBezTo>
                      <a:pt x="4526" y="329"/>
                      <a:pt x="4537" y="313"/>
                      <a:pt x="4552" y="301"/>
                    </a:cubicBezTo>
                    <a:cubicBezTo>
                      <a:pt x="4566" y="290"/>
                      <a:pt x="4584" y="284"/>
                      <a:pt x="4603" y="284"/>
                    </a:cubicBezTo>
                    <a:cubicBezTo>
                      <a:pt x="4623" y="284"/>
                      <a:pt x="4644" y="290"/>
                      <a:pt x="4666" y="302"/>
                    </a:cubicBezTo>
                    <a:lnTo>
                      <a:pt x="4696" y="222"/>
                    </a:lnTo>
                    <a:cubicBezTo>
                      <a:pt x="4666" y="204"/>
                      <a:pt x="4636" y="195"/>
                      <a:pt x="4608" y="195"/>
                    </a:cubicBezTo>
                    <a:cubicBezTo>
                      <a:pt x="4587" y="195"/>
                      <a:pt x="4568" y="201"/>
                      <a:pt x="4552" y="212"/>
                    </a:cubicBezTo>
                    <a:cubicBezTo>
                      <a:pt x="4535" y="223"/>
                      <a:pt x="4516" y="248"/>
                      <a:pt x="4497" y="283"/>
                    </a:cubicBezTo>
                    <a:lnTo>
                      <a:pt x="4497" y="206"/>
                    </a:lnTo>
                    <a:lnTo>
                      <a:pt x="4419" y="206"/>
                    </a:lnTo>
                    <a:lnTo>
                      <a:pt x="4419" y="716"/>
                    </a:lnTo>
                    <a:lnTo>
                      <a:pt x="4505" y="716"/>
                    </a:lnTo>
                    <a:close/>
                    <a:moveTo>
                      <a:pt x="5098" y="716"/>
                    </a:moveTo>
                    <a:lnTo>
                      <a:pt x="5188" y="716"/>
                    </a:lnTo>
                    <a:cubicBezTo>
                      <a:pt x="5177" y="697"/>
                      <a:pt x="5171" y="676"/>
                      <a:pt x="5167" y="654"/>
                    </a:cubicBezTo>
                    <a:cubicBezTo>
                      <a:pt x="5164" y="634"/>
                      <a:pt x="5162" y="582"/>
                      <a:pt x="5162" y="503"/>
                    </a:cubicBezTo>
                    <a:lnTo>
                      <a:pt x="5162" y="388"/>
                    </a:lnTo>
                    <a:cubicBezTo>
                      <a:pt x="5162" y="349"/>
                      <a:pt x="5161" y="323"/>
                      <a:pt x="5158" y="308"/>
                    </a:cubicBezTo>
                    <a:cubicBezTo>
                      <a:pt x="5152" y="284"/>
                      <a:pt x="5143" y="265"/>
                      <a:pt x="5130" y="249"/>
                    </a:cubicBezTo>
                    <a:cubicBezTo>
                      <a:pt x="5117" y="233"/>
                      <a:pt x="5098" y="220"/>
                      <a:pt x="5070" y="211"/>
                    </a:cubicBezTo>
                    <a:cubicBezTo>
                      <a:pt x="5043" y="200"/>
                      <a:pt x="5007" y="195"/>
                      <a:pt x="4964" y="195"/>
                    </a:cubicBezTo>
                    <a:cubicBezTo>
                      <a:pt x="4920" y="195"/>
                      <a:pt x="4881" y="201"/>
                      <a:pt x="4848" y="212"/>
                    </a:cubicBezTo>
                    <a:cubicBezTo>
                      <a:pt x="4814" y="225"/>
                      <a:pt x="4789" y="242"/>
                      <a:pt x="4771" y="265"/>
                    </a:cubicBezTo>
                    <a:cubicBezTo>
                      <a:pt x="4753" y="286"/>
                      <a:pt x="4741" y="316"/>
                      <a:pt x="4733" y="352"/>
                    </a:cubicBezTo>
                    <a:lnTo>
                      <a:pt x="4817" y="364"/>
                    </a:lnTo>
                    <a:cubicBezTo>
                      <a:pt x="4826" y="328"/>
                      <a:pt x="4841" y="302"/>
                      <a:pt x="4861" y="288"/>
                    </a:cubicBezTo>
                    <a:cubicBezTo>
                      <a:pt x="4880" y="273"/>
                      <a:pt x="4910" y="267"/>
                      <a:pt x="4951" y="267"/>
                    </a:cubicBezTo>
                    <a:cubicBezTo>
                      <a:pt x="4994" y="267"/>
                      <a:pt x="5028" y="276"/>
                      <a:pt x="5049" y="296"/>
                    </a:cubicBezTo>
                    <a:cubicBezTo>
                      <a:pt x="5066" y="310"/>
                      <a:pt x="5074" y="334"/>
                      <a:pt x="5074" y="370"/>
                    </a:cubicBezTo>
                    <a:cubicBezTo>
                      <a:pt x="5074" y="373"/>
                      <a:pt x="5074" y="381"/>
                      <a:pt x="5074" y="393"/>
                    </a:cubicBezTo>
                    <a:cubicBezTo>
                      <a:pt x="5041" y="404"/>
                      <a:pt x="4989" y="414"/>
                      <a:pt x="4919" y="422"/>
                    </a:cubicBezTo>
                    <a:cubicBezTo>
                      <a:pt x="4885" y="426"/>
                      <a:pt x="4860" y="431"/>
                      <a:pt x="4842" y="435"/>
                    </a:cubicBezTo>
                    <a:cubicBezTo>
                      <a:pt x="4819" y="442"/>
                      <a:pt x="4799" y="451"/>
                      <a:pt x="4780" y="463"/>
                    </a:cubicBezTo>
                    <a:cubicBezTo>
                      <a:pt x="4761" y="476"/>
                      <a:pt x="4746" y="493"/>
                      <a:pt x="4735" y="514"/>
                    </a:cubicBezTo>
                    <a:cubicBezTo>
                      <a:pt x="4724" y="533"/>
                      <a:pt x="4718" y="557"/>
                      <a:pt x="4718" y="581"/>
                    </a:cubicBezTo>
                    <a:cubicBezTo>
                      <a:pt x="4718" y="624"/>
                      <a:pt x="4733" y="659"/>
                      <a:pt x="4763" y="686"/>
                    </a:cubicBezTo>
                    <a:cubicBezTo>
                      <a:pt x="4794" y="713"/>
                      <a:pt x="4837" y="727"/>
                      <a:pt x="4893" y="727"/>
                    </a:cubicBezTo>
                    <a:cubicBezTo>
                      <a:pt x="4927" y="727"/>
                      <a:pt x="4959" y="721"/>
                      <a:pt x="4988" y="710"/>
                    </a:cubicBezTo>
                    <a:cubicBezTo>
                      <a:pt x="5018" y="699"/>
                      <a:pt x="5048" y="680"/>
                      <a:pt x="5081" y="652"/>
                    </a:cubicBezTo>
                    <a:cubicBezTo>
                      <a:pt x="5084" y="677"/>
                      <a:pt x="5089" y="698"/>
                      <a:pt x="5098" y="716"/>
                    </a:cubicBezTo>
                    <a:close/>
                    <a:moveTo>
                      <a:pt x="5074" y="492"/>
                    </a:moveTo>
                    <a:cubicBezTo>
                      <a:pt x="5074" y="530"/>
                      <a:pt x="5069" y="559"/>
                      <a:pt x="5059" y="578"/>
                    </a:cubicBezTo>
                    <a:cubicBezTo>
                      <a:pt x="5048" y="603"/>
                      <a:pt x="5029" y="623"/>
                      <a:pt x="5002" y="638"/>
                    </a:cubicBezTo>
                    <a:cubicBezTo>
                      <a:pt x="4977" y="652"/>
                      <a:pt x="4947" y="659"/>
                      <a:pt x="4914" y="659"/>
                    </a:cubicBezTo>
                    <a:cubicBezTo>
                      <a:pt x="4879" y="659"/>
                      <a:pt x="4854" y="651"/>
                      <a:pt x="4837" y="637"/>
                    </a:cubicBezTo>
                    <a:cubicBezTo>
                      <a:pt x="4819" y="621"/>
                      <a:pt x="4810" y="602"/>
                      <a:pt x="4810" y="578"/>
                    </a:cubicBezTo>
                    <a:cubicBezTo>
                      <a:pt x="4810" y="564"/>
                      <a:pt x="4814" y="550"/>
                      <a:pt x="4822" y="538"/>
                    </a:cubicBezTo>
                    <a:cubicBezTo>
                      <a:pt x="4830" y="525"/>
                      <a:pt x="4842" y="516"/>
                      <a:pt x="4857" y="510"/>
                    </a:cubicBezTo>
                    <a:cubicBezTo>
                      <a:pt x="4871" y="504"/>
                      <a:pt x="4897" y="498"/>
                      <a:pt x="4932" y="493"/>
                    </a:cubicBezTo>
                    <a:cubicBezTo>
                      <a:pt x="4995" y="484"/>
                      <a:pt x="5043" y="473"/>
                      <a:pt x="5074" y="460"/>
                    </a:cubicBezTo>
                    <a:lnTo>
                      <a:pt x="5074" y="492"/>
                    </a:lnTo>
                    <a:close/>
                    <a:moveTo>
                      <a:pt x="5445" y="642"/>
                    </a:moveTo>
                    <a:cubicBezTo>
                      <a:pt x="5432" y="642"/>
                      <a:pt x="5422" y="640"/>
                      <a:pt x="5415" y="637"/>
                    </a:cubicBezTo>
                    <a:cubicBezTo>
                      <a:pt x="5409" y="632"/>
                      <a:pt x="5404" y="627"/>
                      <a:pt x="5401" y="619"/>
                    </a:cubicBezTo>
                    <a:cubicBezTo>
                      <a:pt x="5398" y="612"/>
                      <a:pt x="5396" y="596"/>
                      <a:pt x="5396" y="572"/>
                    </a:cubicBezTo>
                    <a:lnTo>
                      <a:pt x="5396" y="273"/>
                    </a:lnTo>
                    <a:lnTo>
                      <a:pt x="5482" y="273"/>
                    </a:lnTo>
                    <a:lnTo>
                      <a:pt x="5482" y="206"/>
                    </a:lnTo>
                    <a:lnTo>
                      <a:pt x="5396" y="206"/>
                    </a:lnTo>
                    <a:lnTo>
                      <a:pt x="5396" y="28"/>
                    </a:lnTo>
                    <a:lnTo>
                      <a:pt x="5309" y="80"/>
                    </a:lnTo>
                    <a:lnTo>
                      <a:pt x="5309" y="206"/>
                    </a:lnTo>
                    <a:lnTo>
                      <a:pt x="5245" y="206"/>
                    </a:lnTo>
                    <a:lnTo>
                      <a:pt x="5245" y="273"/>
                    </a:lnTo>
                    <a:lnTo>
                      <a:pt x="5309" y="273"/>
                    </a:lnTo>
                    <a:lnTo>
                      <a:pt x="5309" y="567"/>
                    </a:lnTo>
                    <a:cubicBezTo>
                      <a:pt x="5309" y="619"/>
                      <a:pt x="5313" y="652"/>
                      <a:pt x="5320" y="669"/>
                    </a:cubicBezTo>
                    <a:cubicBezTo>
                      <a:pt x="5327" y="685"/>
                      <a:pt x="5339" y="699"/>
                      <a:pt x="5356" y="708"/>
                    </a:cubicBezTo>
                    <a:cubicBezTo>
                      <a:pt x="5373" y="718"/>
                      <a:pt x="5398" y="723"/>
                      <a:pt x="5429" y="723"/>
                    </a:cubicBezTo>
                    <a:cubicBezTo>
                      <a:pt x="5448" y="723"/>
                      <a:pt x="5470" y="720"/>
                      <a:pt x="5494" y="715"/>
                    </a:cubicBezTo>
                    <a:lnTo>
                      <a:pt x="5482" y="639"/>
                    </a:lnTo>
                    <a:cubicBezTo>
                      <a:pt x="5467" y="641"/>
                      <a:pt x="5454" y="642"/>
                      <a:pt x="5445" y="642"/>
                    </a:cubicBezTo>
                    <a:close/>
                    <a:moveTo>
                      <a:pt x="5655" y="110"/>
                    </a:moveTo>
                    <a:lnTo>
                      <a:pt x="5655" y="12"/>
                    </a:lnTo>
                    <a:lnTo>
                      <a:pt x="5568" y="12"/>
                    </a:lnTo>
                    <a:lnTo>
                      <a:pt x="5568" y="110"/>
                    </a:lnTo>
                    <a:lnTo>
                      <a:pt x="5655" y="110"/>
                    </a:lnTo>
                    <a:close/>
                    <a:moveTo>
                      <a:pt x="5655" y="716"/>
                    </a:moveTo>
                    <a:lnTo>
                      <a:pt x="5655" y="206"/>
                    </a:lnTo>
                    <a:lnTo>
                      <a:pt x="5568" y="206"/>
                    </a:lnTo>
                    <a:lnTo>
                      <a:pt x="5568" y="716"/>
                    </a:lnTo>
                    <a:lnTo>
                      <a:pt x="5655" y="716"/>
                    </a:lnTo>
                    <a:close/>
                    <a:moveTo>
                      <a:pt x="5820" y="658"/>
                    </a:moveTo>
                    <a:cubicBezTo>
                      <a:pt x="5864" y="704"/>
                      <a:pt x="5922" y="727"/>
                      <a:pt x="5993" y="727"/>
                    </a:cubicBezTo>
                    <a:cubicBezTo>
                      <a:pt x="6038" y="727"/>
                      <a:pt x="6079" y="716"/>
                      <a:pt x="6117" y="696"/>
                    </a:cubicBezTo>
                    <a:cubicBezTo>
                      <a:pt x="6154" y="675"/>
                      <a:pt x="6183" y="646"/>
                      <a:pt x="6203" y="608"/>
                    </a:cubicBezTo>
                    <a:cubicBezTo>
                      <a:pt x="6222" y="571"/>
                      <a:pt x="6232" y="519"/>
                      <a:pt x="6232" y="454"/>
                    </a:cubicBezTo>
                    <a:cubicBezTo>
                      <a:pt x="6232" y="373"/>
                      <a:pt x="6209" y="310"/>
                      <a:pt x="6165" y="264"/>
                    </a:cubicBezTo>
                    <a:cubicBezTo>
                      <a:pt x="6121" y="217"/>
                      <a:pt x="6064" y="195"/>
                      <a:pt x="5993" y="195"/>
                    </a:cubicBezTo>
                    <a:cubicBezTo>
                      <a:pt x="5930" y="195"/>
                      <a:pt x="5877" y="213"/>
                      <a:pt x="5833" y="252"/>
                    </a:cubicBezTo>
                    <a:cubicBezTo>
                      <a:pt x="5781" y="297"/>
                      <a:pt x="5754" y="367"/>
                      <a:pt x="5754" y="460"/>
                    </a:cubicBezTo>
                    <a:cubicBezTo>
                      <a:pt x="5754" y="547"/>
                      <a:pt x="5776" y="613"/>
                      <a:pt x="5820" y="658"/>
                    </a:cubicBezTo>
                    <a:close/>
                    <a:moveTo>
                      <a:pt x="5886" y="315"/>
                    </a:moveTo>
                    <a:cubicBezTo>
                      <a:pt x="5914" y="282"/>
                      <a:pt x="5950" y="267"/>
                      <a:pt x="5993" y="267"/>
                    </a:cubicBezTo>
                    <a:cubicBezTo>
                      <a:pt x="6036" y="267"/>
                      <a:pt x="6072" y="282"/>
                      <a:pt x="6100" y="315"/>
                    </a:cubicBezTo>
                    <a:cubicBezTo>
                      <a:pt x="6129" y="347"/>
                      <a:pt x="6144" y="395"/>
                      <a:pt x="6144" y="458"/>
                    </a:cubicBezTo>
                    <a:cubicBezTo>
                      <a:pt x="6144" y="525"/>
                      <a:pt x="6129" y="575"/>
                      <a:pt x="6100" y="607"/>
                    </a:cubicBezTo>
                    <a:cubicBezTo>
                      <a:pt x="6072" y="639"/>
                      <a:pt x="6036" y="656"/>
                      <a:pt x="5993" y="656"/>
                    </a:cubicBezTo>
                    <a:cubicBezTo>
                      <a:pt x="5950" y="656"/>
                      <a:pt x="5914" y="640"/>
                      <a:pt x="5886" y="608"/>
                    </a:cubicBezTo>
                    <a:cubicBezTo>
                      <a:pt x="5857" y="576"/>
                      <a:pt x="5842" y="526"/>
                      <a:pt x="5842" y="461"/>
                    </a:cubicBezTo>
                    <a:cubicBezTo>
                      <a:pt x="5842" y="396"/>
                      <a:pt x="5857" y="347"/>
                      <a:pt x="5886" y="315"/>
                    </a:cubicBezTo>
                    <a:close/>
                    <a:moveTo>
                      <a:pt x="6420" y="716"/>
                    </a:moveTo>
                    <a:lnTo>
                      <a:pt x="6420" y="438"/>
                    </a:lnTo>
                    <a:cubicBezTo>
                      <a:pt x="6420" y="372"/>
                      <a:pt x="6434" y="328"/>
                      <a:pt x="6460" y="305"/>
                    </a:cubicBezTo>
                    <a:cubicBezTo>
                      <a:pt x="6487" y="281"/>
                      <a:pt x="6518" y="270"/>
                      <a:pt x="6555" y="270"/>
                    </a:cubicBezTo>
                    <a:cubicBezTo>
                      <a:pt x="6578" y="270"/>
                      <a:pt x="6598" y="274"/>
                      <a:pt x="6615" y="285"/>
                    </a:cubicBezTo>
                    <a:cubicBezTo>
                      <a:pt x="6633" y="295"/>
                      <a:pt x="6644" y="310"/>
                      <a:pt x="6651" y="327"/>
                    </a:cubicBezTo>
                    <a:cubicBezTo>
                      <a:pt x="6658" y="344"/>
                      <a:pt x="6661" y="371"/>
                      <a:pt x="6661" y="406"/>
                    </a:cubicBezTo>
                    <a:lnTo>
                      <a:pt x="6661" y="716"/>
                    </a:lnTo>
                    <a:lnTo>
                      <a:pt x="6748" y="716"/>
                    </a:lnTo>
                    <a:lnTo>
                      <a:pt x="6748" y="402"/>
                    </a:lnTo>
                    <a:cubicBezTo>
                      <a:pt x="6748" y="363"/>
                      <a:pt x="6746" y="334"/>
                      <a:pt x="6743" y="319"/>
                    </a:cubicBezTo>
                    <a:cubicBezTo>
                      <a:pt x="6738" y="294"/>
                      <a:pt x="6729" y="273"/>
                      <a:pt x="6716" y="255"/>
                    </a:cubicBezTo>
                    <a:cubicBezTo>
                      <a:pt x="6703" y="237"/>
                      <a:pt x="6684" y="222"/>
                      <a:pt x="6658" y="212"/>
                    </a:cubicBezTo>
                    <a:cubicBezTo>
                      <a:pt x="6633" y="201"/>
                      <a:pt x="6604" y="195"/>
                      <a:pt x="6573" y="195"/>
                    </a:cubicBezTo>
                    <a:cubicBezTo>
                      <a:pt x="6503" y="195"/>
                      <a:pt x="6449" y="222"/>
                      <a:pt x="6411" y="278"/>
                    </a:cubicBezTo>
                    <a:lnTo>
                      <a:pt x="6411" y="206"/>
                    </a:lnTo>
                    <a:lnTo>
                      <a:pt x="6333" y="206"/>
                    </a:lnTo>
                    <a:lnTo>
                      <a:pt x="6333" y="716"/>
                    </a:lnTo>
                    <a:lnTo>
                      <a:pt x="6420" y="716"/>
                    </a:lnTo>
                    <a:close/>
                    <a:moveTo>
                      <a:pt x="7419" y="716"/>
                    </a:moveTo>
                    <a:lnTo>
                      <a:pt x="7419" y="634"/>
                    </a:lnTo>
                    <a:lnTo>
                      <a:pt x="6987" y="634"/>
                    </a:lnTo>
                    <a:lnTo>
                      <a:pt x="6987" y="394"/>
                    </a:lnTo>
                    <a:lnTo>
                      <a:pt x="7375" y="394"/>
                    </a:lnTo>
                    <a:lnTo>
                      <a:pt x="7375" y="311"/>
                    </a:lnTo>
                    <a:lnTo>
                      <a:pt x="6987" y="311"/>
                    </a:lnTo>
                    <a:lnTo>
                      <a:pt x="6987" y="94"/>
                    </a:lnTo>
                    <a:lnTo>
                      <a:pt x="7402" y="94"/>
                    </a:lnTo>
                    <a:lnTo>
                      <a:pt x="7402" y="12"/>
                    </a:lnTo>
                    <a:lnTo>
                      <a:pt x="6893" y="12"/>
                    </a:lnTo>
                    <a:lnTo>
                      <a:pt x="6893" y="716"/>
                    </a:lnTo>
                    <a:lnTo>
                      <a:pt x="7419" y="716"/>
                    </a:lnTo>
                    <a:close/>
                    <a:moveTo>
                      <a:pt x="8009" y="418"/>
                    </a:moveTo>
                    <a:cubicBezTo>
                      <a:pt x="8009" y="507"/>
                      <a:pt x="7994" y="567"/>
                      <a:pt x="7966" y="598"/>
                    </a:cubicBezTo>
                    <a:cubicBezTo>
                      <a:pt x="7936" y="629"/>
                      <a:pt x="7888" y="644"/>
                      <a:pt x="7819" y="644"/>
                    </a:cubicBezTo>
                    <a:cubicBezTo>
                      <a:pt x="7780" y="644"/>
                      <a:pt x="7746" y="637"/>
                      <a:pt x="7719" y="621"/>
                    </a:cubicBezTo>
                    <a:cubicBezTo>
                      <a:pt x="7691" y="605"/>
                      <a:pt x="7671" y="582"/>
                      <a:pt x="7660" y="554"/>
                    </a:cubicBezTo>
                    <a:cubicBezTo>
                      <a:pt x="7649" y="524"/>
                      <a:pt x="7643" y="480"/>
                      <a:pt x="7643" y="418"/>
                    </a:cubicBezTo>
                    <a:lnTo>
                      <a:pt x="7643" y="12"/>
                    </a:lnTo>
                    <a:lnTo>
                      <a:pt x="7549" y="12"/>
                    </a:lnTo>
                    <a:lnTo>
                      <a:pt x="7549" y="419"/>
                    </a:lnTo>
                    <a:cubicBezTo>
                      <a:pt x="7549" y="493"/>
                      <a:pt x="7558" y="552"/>
                      <a:pt x="7576" y="595"/>
                    </a:cubicBezTo>
                    <a:cubicBezTo>
                      <a:pt x="7594" y="639"/>
                      <a:pt x="7624" y="671"/>
                      <a:pt x="7666" y="694"/>
                    </a:cubicBezTo>
                    <a:cubicBezTo>
                      <a:pt x="7708" y="716"/>
                      <a:pt x="7762" y="728"/>
                      <a:pt x="7828" y="728"/>
                    </a:cubicBezTo>
                    <a:cubicBezTo>
                      <a:pt x="7896" y="728"/>
                      <a:pt x="7950" y="715"/>
                      <a:pt x="7992" y="689"/>
                    </a:cubicBezTo>
                    <a:cubicBezTo>
                      <a:pt x="8034" y="663"/>
                      <a:pt x="8062" y="629"/>
                      <a:pt x="8079" y="587"/>
                    </a:cubicBezTo>
                    <a:cubicBezTo>
                      <a:pt x="8095" y="546"/>
                      <a:pt x="8102" y="489"/>
                      <a:pt x="8102" y="419"/>
                    </a:cubicBezTo>
                    <a:lnTo>
                      <a:pt x="8102" y="12"/>
                    </a:lnTo>
                    <a:lnTo>
                      <a:pt x="8009" y="12"/>
                    </a:lnTo>
                    <a:lnTo>
                      <a:pt x="8009" y="418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181" name="Group 88">
              <a:extLst>
                <a:ext uri="{FF2B5EF4-FFF2-40B4-BE49-F238E27FC236}">
                  <a16:creationId xmlns:a16="http://schemas.microsoft.com/office/drawing/2014/main" id="{7DE421D2-4888-D466-01DD-9013DBDBB714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550771" y="5350614"/>
              <a:ext cx="1237488" cy="588264"/>
              <a:chOff x="2622" y="1581"/>
              <a:chExt cx="2436" cy="1158"/>
            </a:xfrm>
          </p:grpSpPr>
          <p:sp>
            <p:nvSpPr>
              <p:cNvPr id="182" name="AutoShape 87">
                <a:extLst>
                  <a:ext uri="{FF2B5EF4-FFF2-40B4-BE49-F238E27FC236}">
                    <a16:creationId xmlns:a16="http://schemas.microsoft.com/office/drawing/2014/main" id="{9C041AEE-D81C-80F1-A119-1D1CEF4B6C8A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622" y="1581"/>
                <a:ext cx="2436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3" name="Freeform 89">
                <a:extLst>
                  <a:ext uri="{FF2B5EF4-FFF2-40B4-BE49-F238E27FC236}">
                    <a16:creationId xmlns:a16="http://schemas.microsoft.com/office/drawing/2014/main" id="{29CD5D2A-BB25-A162-D5C7-13F2447AAB1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56" y="1581"/>
                <a:ext cx="1190" cy="803"/>
              </a:xfrm>
              <a:custGeom>
                <a:avLst/>
                <a:gdLst>
                  <a:gd name="T0" fmla="*/ 3499 w 5235"/>
                  <a:gd name="T1" fmla="*/ 314 h 3526"/>
                  <a:gd name="T2" fmla="*/ 4028 w 5235"/>
                  <a:gd name="T3" fmla="*/ 0 h 3526"/>
                  <a:gd name="T4" fmla="*/ 3860 w 5235"/>
                  <a:gd name="T5" fmla="*/ 0 h 3526"/>
                  <a:gd name="T6" fmla="*/ 3376 w 5235"/>
                  <a:gd name="T7" fmla="*/ 218 h 3526"/>
                  <a:gd name="T8" fmla="*/ 2881 w 5235"/>
                  <a:gd name="T9" fmla="*/ 0 h 3526"/>
                  <a:gd name="T10" fmla="*/ 2724 w 5235"/>
                  <a:gd name="T11" fmla="*/ 0 h 3526"/>
                  <a:gd name="T12" fmla="*/ 3256 w 5235"/>
                  <a:gd name="T13" fmla="*/ 314 h 3526"/>
                  <a:gd name="T14" fmla="*/ 3499 w 5235"/>
                  <a:gd name="T15" fmla="*/ 314 h 3526"/>
                  <a:gd name="T16" fmla="*/ 3756 w 5235"/>
                  <a:gd name="T17" fmla="*/ 2013 h 3526"/>
                  <a:gd name="T18" fmla="*/ 4183 w 5235"/>
                  <a:gd name="T19" fmla="*/ 1627 h 3526"/>
                  <a:gd name="T20" fmla="*/ 3587 w 5235"/>
                  <a:gd name="T21" fmla="*/ 1206 h 3526"/>
                  <a:gd name="T22" fmla="*/ 2803 w 5235"/>
                  <a:gd name="T23" fmla="*/ 863 h 3526"/>
                  <a:gd name="T24" fmla="*/ 2794 w 5235"/>
                  <a:gd name="T25" fmla="*/ 804 h 3526"/>
                  <a:gd name="T26" fmla="*/ 3344 w 5235"/>
                  <a:gd name="T27" fmla="*/ 479 h 3526"/>
                  <a:gd name="T28" fmla="*/ 3940 w 5235"/>
                  <a:gd name="T29" fmla="*/ 670 h 3526"/>
                  <a:gd name="T30" fmla="*/ 4083 w 5235"/>
                  <a:gd name="T31" fmla="*/ 623 h 3526"/>
                  <a:gd name="T32" fmla="*/ 3344 w 5235"/>
                  <a:gd name="T33" fmla="*/ 413 h 3526"/>
                  <a:gd name="T34" fmla="*/ 2726 w 5235"/>
                  <a:gd name="T35" fmla="*/ 530 h 3526"/>
                  <a:gd name="T36" fmla="*/ 2726 w 5235"/>
                  <a:gd name="T37" fmla="*/ 2 h 3526"/>
                  <a:gd name="T38" fmla="*/ 2345 w 5235"/>
                  <a:gd name="T39" fmla="*/ 2 h 3526"/>
                  <a:gd name="T40" fmla="*/ 1374 w 5235"/>
                  <a:gd name="T41" fmla="*/ 1263 h 3526"/>
                  <a:gd name="T42" fmla="*/ 1365 w 5235"/>
                  <a:gd name="T43" fmla="*/ 1263 h 3526"/>
                  <a:gd name="T44" fmla="*/ 375 w 5235"/>
                  <a:gd name="T45" fmla="*/ 2 h 3526"/>
                  <a:gd name="T46" fmla="*/ 0 w 5235"/>
                  <a:gd name="T47" fmla="*/ 2 h 3526"/>
                  <a:gd name="T48" fmla="*/ 0 w 5235"/>
                  <a:gd name="T49" fmla="*/ 1543 h 3526"/>
                  <a:gd name="T50" fmla="*/ 181 w 5235"/>
                  <a:gd name="T51" fmla="*/ 1543 h 3526"/>
                  <a:gd name="T52" fmla="*/ 181 w 5235"/>
                  <a:gd name="T53" fmla="*/ 195 h 3526"/>
                  <a:gd name="T54" fmla="*/ 1268 w 5235"/>
                  <a:gd name="T55" fmla="*/ 1570 h 3526"/>
                  <a:gd name="T56" fmla="*/ 936 w 5235"/>
                  <a:gd name="T57" fmla="*/ 1570 h 3526"/>
                  <a:gd name="T58" fmla="*/ 936 w 5235"/>
                  <a:gd name="T59" fmla="*/ 3113 h 3526"/>
                  <a:gd name="T60" fmla="*/ 1090 w 5235"/>
                  <a:gd name="T61" fmla="*/ 3113 h 3526"/>
                  <a:gd name="T62" fmla="*/ 1090 w 5235"/>
                  <a:gd name="T63" fmla="*/ 1765 h 3526"/>
                  <a:gd name="T64" fmla="*/ 2192 w 5235"/>
                  <a:gd name="T65" fmla="*/ 3156 h 3526"/>
                  <a:gd name="T66" fmla="*/ 2197 w 5235"/>
                  <a:gd name="T67" fmla="*/ 3156 h 3526"/>
                  <a:gd name="T68" fmla="*/ 3308 w 5235"/>
                  <a:gd name="T69" fmla="*/ 1745 h 3526"/>
                  <a:gd name="T70" fmla="*/ 3308 w 5235"/>
                  <a:gd name="T71" fmla="*/ 3113 h 3526"/>
                  <a:gd name="T72" fmla="*/ 3633 w 5235"/>
                  <a:gd name="T73" fmla="*/ 3113 h 3526"/>
                  <a:gd name="T74" fmla="*/ 3633 w 5235"/>
                  <a:gd name="T75" fmla="*/ 2086 h 3526"/>
                  <a:gd name="T76" fmla="*/ 4208 w 5235"/>
                  <a:gd name="T77" fmla="*/ 2086 h 3526"/>
                  <a:gd name="T78" fmla="*/ 4208 w 5235"/>
                  <a:gd name="T79" fmla="*/ 3526 h 3526"/>
                  <a:gd name="T80" fmla="*/ 4542 w 5235"/>
                  <a:gd name="T81" fmla="*/ 3526 h 3526"/>
                  <a:gd name="T82" fmla="*/ 4542 w 5235"/>
                  <a:gd name="T83" fmla="*/ 2086 h 3526"/>
                  <a:gd name="T84" fmla="*/ 5235 w 5235"/>
                  <a:gd name="T85" fmla="*/ 2086 h 3526"/>
                  <a:gd name="T86" fmla="*/ 5235 w 5235"/>
                  <a:gd name="T87" fmla="*/ 2013 h 3526"/>
                  <a:gd name="T88" fmla="*/ 3756 w 5235"/>
                  <a:gd name="T89" fmla="*/ 2013 h 3526"/>
                  <a:gd name="T90" fmla="*/ 3631 w 5235"/>
                  <a:gd name="T91" fmla="*/ 1925 h 3526"/>
                  <a:gd name="T92" fmla="*/ 3631 w 5235"/>
                  <a:gd name="T93" fmla="*/ 1570 h 3526"/>
                  <a:gd name="T94" fmla="*/ 3251 w 5235"/>
                  <a:gd name="T95" fmla="*/ 1570 h 3526"/>
                  <a:gd name="T96" fmla="*/ 2940 w 5235"/>
                  <a:gd name="T97" fmla="*/ 1974 h 3526"/>
                  <a:gd name="T98" fmla="*/ 2608 w 5235"/>
                  <a:gd name="T99" fmla="*/ 1793 h 3526"/>
                  <a:gd name="T100" fmla="*/ 2451 w 5235"/>
                  <a:gd name="T101" fmla="*/ 1852 h 3526"/>
                  <a:gd name="T102" fmla="*/ 2881 w 5235"/>
                  <a:gd name="T103" fmla="*/ 2052 h 3526"/>
                  <a:gd name="T104" fmla="*/ 2281 w 5235"/>
                  <a:gd name="T105" fmla="*/ 2831 h 3526"/>
                  <a:gd name="T106" fmla="*/ 2269 w 5235"/>
                  <a:gd name="T107" fmla="*/ 2831 h 3526"/>
                  <a:gd name="T108" fmla="*/ 1290 w 5235"/>
                  <a:gd name="T109" fmla="*/ 1584 h 3526"/>
                  <a:gd name="T110" fmla="*/ 2397 w 5235"/>
                  <a:gd name="T111" fmla="*/ 177 h 3526"/>
                  <a:gd name="T112" fmla="*/ 2397 w 5235"/>
                  <a:gd name="T113" fmla="*/ 1543 h 3526"/>
                  <a:gd name="T114" fmla="*/ 2722 w 5235"/>
                  <a:gd name="T115" fmla="*/ 1543 h 3526"/>
                  <a:gd name="T116" fmla="*/ 2722 w 5235"/>
                  <a:gd name="T117" fmla="*/ 1168 h 3526"/>
                  <a:gd name="T118" fmla="*/ 3369 w 5235"/>
                  <a:gd name="T119" fmla="*/ 1336 h 3526"/>
                  <a:gd name="T120" fmla="*/ 3828 w 5235"/>
                  <a:gd name="T121" fmla="*/ 1677 h 3526"/>
                  <a:gd name="T122" fmla="*/ 3631 w 5235"/>
                  <a:gd name="T123" fmla="*/ 1925 h 3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35" h="3526">
                    <a:moveTo>
                      <a:pt x="3499" y="314"/>
                    </a:moveTo>
                    <a:lnTo>
                      <a:pt x="4028" y="0"/>
                    </a:lnTo>
                    <a:lnTo>
                      <a:pt x="3860" y="0"/>
                    </a:lnTo>
                    <a:lnTo>
                      <a:pt x="3376" y="218"/>
                    </a:lnTo>
                    <a:lnTo>
                      <a:pt x="2881" y="0"/>
                    </a:lnTo>
                    <a:lnTo>
                      <a:pt x="2724" y="0"/>
                    </a:lnTo>
                    <a:lnTo>
                      <a:pt x="3256" y="314"/>
                    </a:lnTo>
                    <a:lnTo>
                      <a:pt x="3499" y="314"/>
                    </a:lnTo>
                    <a:close/>
                    <a:moveTo>
                      <a:pt x="3756" y="2013"/>
                    </a:moveTo>
                    <a:cubicBezTo>
                      <a:pt x="3987" y="1938"/>
                      <a:pt x="4160" y="1809"/>
                      <a:pt x="4183" y="1627"/>
                    </a:cubicBezTo>
                    <a:cubicBezTo>
                      <a:pt x="4183" y="1370"/>
                      <a:pt x="3883" y="1266"/>
                      <a:pt x="3587" y="1206"/>
                    </a:cubicBezTo>
                    <a:cubicBezTo>
                      <a:pt x="3156" y="1120"/>
                      <a:pt x="2851" y="1048"/>
                      <a:pt x="2803" y="863"/>
                    </a:cubicBezTo>
                    <a:cubicBezTo>
                      <a:pt x="2794" y="836"/>
                      <a:pt x="2794" y="823"/>
                      <a:pt x="2794" y="804"/>
                    </a:cubicBezTo>
                    <a:cubicBezTo>
                      <a:pt x="2803" y="604"/>
                      <a:pt x="3085" y="479"/>
                      <a:pt x="3344" y="479"/>
                    </a:cubicBezTo>
                    <a:cubicBezTo>
                      <a:pt x="3606" y="479"/>
                      <a:pt x="3774" y="513"/>
                      <a:pt x="3940" y="670"/>
                    </a:cubicBezTo>
                    <a:lnTo>
                      <a:pt x="4083" y="623"/>
                    </a:lnTo>
                    <a:cubicBezTo>
                      <a:pt x="3897" y="457"/>
                      <a:pt x="3644" y="413"/>
                      <a:pt x="3344" y="413"/>
                    </a:cubicBezTo>
                    <a:cubicBezTo>
                      <a:pt x="3094" y="413"/>
                      <a:pt x="2879" y="455"/>
                      <a:pt x="2726" y="530"/>
                    </a:cubicBezTo>
                    <a:lnTo>
                      <a:pt x="2726" y="2"/>
                    </a:lnTo>
                    <a:lnTo>
                      <a:pt x="2345" y="2"/>
                    </a:lnTo>
                    <a:lnTo>
                      <a:pt x="1374" y="1263"/>
                    </a:lnTo>
                    <a:lnTo>
                      <a:pt x="1365" y="1263"/>
                    </a:lnTo>
                    <a:lnTo>
                      <a:pt x="375" y="2"/>
                    </a:lnTo>
                    <a:lnTo>
                      <a:pt x="0" y="2"/>
                    </a:lnTo>
                    <a:lnTo>
                      <a:pt x="0" y="1543"/>
                    </a:lnTo>
                    <a:lnTo>
                      <a:pt x="181" y="1543"/>
                    </a:lnTo>
                    <a:lnTo>
                      <a:pt x="181" y="195"/>
                    </a:lnTo>
                    <a:lnTo>
                      <a:pt x="1268" y="1570"/>
                    </a:lnTo>
                    <a:lnTo>
                      <a:pt x="936" y="1570"/>
                    </a:lnTo>
                    <a:lnTo>
                      <a:pt x="936" y="3113"/>
                    </a:lnTo>
                    <a:lnTo>
                      <a:pt x="1090" y="3113"/>
                    </a:lnTo>
                    <a:lnTo>
                      <a:pt x="1090" y="1765"/>
                    </a:lnTo>
                    <a:lnTo>
                      <a:pt x="2192" y="3156"/>
                    </a:lnTo>
                    <a:lnTo>
                      <a:pt x="2197" y="3156"/>
                    </a:lnTo>
                    <a:lnTo>
                      <a:pt x="3308" y="1745"/>
                    </a:lnTo>
                    <a:lnTo>
                      <a:pt x="3308" y="3113"/>
                    </a:lnTo>
                    <a:lnTo>
                      <a:pt x="3633" y="3113"/>
                    </a:lnTo>
                    <a:lnTo>
                      <a:pt x="3633" y="2086"/>
                    </a:lnTo>
                    <a:lnTo>
                      <a:pt x="4208" y="2086"/>
                    </a:lnTo>
                    <a:lnTo>
                      <a:pt x="4208" y="3526"/>
                    </a:lnTo>
                    <a:lnTo>
                      <a:pt x="4542" y="3526"/>
                    </a:lnTo>
                    <a:lnTo>
                      <a:pt x="4542" y="2086"/>
                    </a:lnTo>
                    <a:lnTo>
                      <a:pt x="5235" y="2086"/>
                    </a:lnTo>
                    <a:lnTo>
                      <a:pt x="5235" y="2013"/>
                    </a:lnTo>
                    <a:lnTo>
                      <a:pt x="3756" y="2013"/>
                    </a:lnTo>
                    <a:close/>
                    <a:moveTo>
                      <a:pt x="3631" y="1925"/>
                    </a:moveTo>
                    <a:lnTo>
                      <a:pt x="3631" y="1570"/>
                    </a:lnTo>
                    <a:lnTo>
                      <a:pt x="3251" y="1570"/>
                    </a:lnTo>
                    <a:lnTo>
                      <a:pt x="2940" y="1974"/>
                    </a:lnTo>
                    <a:cubicBezTo>
                      <a:pt x="2811" y="1940"/>
                      <a:pt x="2695" y="1881"/>
                      <a:pt x="2608" y="1793"/>
                    </a:cubicBezTo>
                    <a:lnTo>
                      <a:pt x="2451" y="1852"/>
                    </a:lnTo>
                    <a:cubicBezTo>
                      <a:pt x="2552" y="1950"/>
                      <a:pt x="2704" y="2015"/>
                      <a:pt x="2881" y="2052"/>
                    </a:cubicBezTo>
                    <a:lnTo>
                      <a:pt x="2281" y="2831"/>
                    </a:lnTo>
                    <a:lnTo>
                      <a:pt x="2269" y="2831"/>
                    </a:lnTo>
                    <a:lnTo>
                      <a:pt x="1290" y="1584"/>
                    </a:lnTo>
                    <a:lnTo>
                      <a:pt x="2397" y="177"/>
                    </a:lnTo>
                    <a:lnTo>
                      <a:pt x="2397" y="1543"/>
                    </a:lnTo>
                    <a:lnTo>
                      <a:pt x="2722" y="1543"/>
                    </a:lnTo>
                    <a:lnTo>
                      <a:pt x="2722" y="1168"/>
                    </a:lnTo>
                    <a:cubicBezTo>
                      <a:pt x="2894" y="1238"/>
                      <a:pt x="3129" y="1281"/>
                      <a:pt x="3369" y="1336"/>
                    </a:cubicBezTo>
                    <a:cubicBezTo>
                      <a:pt x="3722" y="1413"/>
                      <a:pt x="3828" y="1547"/>
                      <a:pt x="3828" y="1677"/>
                    </a:cubicBezTo>
                    <a:cubicBezTo>
                      <a:pt x="3830" y="1775"/>
                      <a:pt x="3758" y="1865"/>
                      <a:pt x="3631" y="1925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4" name="Freeform 90">
                <a:extLst>
                  <a:ext uri="{FF2B5EF4-FFF2-40B4-BE49-F238E27FC236}">
                    <a16:creationId xmlns:a16="http://schemas.microsoft.com/office/drawing/2014/main" id="{4EDF4BF8-4E56-B32C-E9A7-53731EF91C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2" y="2472"/>
                <a:ext cx="128" cy="111"/>
              </a:xfrm>
              <a:custGeom>
                <a:avLst/>
                <a:gdLst>
                  <a:gd name="T0" fmla="*/ 0 w 564"/>
                  <a:gd name="T1" fmla="*/ 0 h 488"/>
                  <a:gd name="T2" fmla="*/ 79 w 564"/>
                  <a:gd name="T3" fmla="*/ 0 h 488"/>
                  <a:gd name="T4" fmla="*/ 284 w 564"/>
                  <a:gd name="T5" fmla="*/ 443 h 488"/>
                  <a:gd name="T6" fmla="*/ 493 w 564"/>
                  <a:gd name="T7" fmla="*/ 0 h 488"/>
                  <a:gd name="T8" fmla="*/ 564 w 564"/>
                  <a:gd name="T9" fmla="*/ 0 h 488"/>
                  <a:gd name="T10" fmla="*/ 564 w 564"/>
                  <a:gd name="T11" fmla="*/ 488 h 488"/>
                  <a:gd name="T12" fmla="*/ 516 w 564"/>
                  <a:gd name="T13" fmla="*/ 488 h 488"/>
                  <a:gd name="T14" fmla="*/ 518 w 564"/>
                  <a:gd name="T15" fmla="*/ 43 h 488"/>
                  <a:gd name="T16" fmla="*/ 313 w 564"/>
                  <a:gd name="T17" fmla="*/ 488 h 488"/>
                  <a:gd name="T18" fmla="*/ 255 w 564"/>
                  <a:gd name="T19" fmla="*/ 488 h 488"/>
                  <a:gd name="T20" fmla="*/ 43 w 564"/>
                  <a:gd name="T21" fmla="*/ 43 h 488"/>
                  <a:gd name="T22" fmla="*/ 48 w 564"/>
                  <a:gd name="T23" fmla="*/ 488 h 488"/>
                  <a:gd name="T24" fmla="*/ 0 w 564"/>
                  <a:gd name="T25" fmla="*/ 488 h 488"/>
                  <a:gd name="T26" fmla="*/ 0 w 564"/>
                  <a:gd name="T2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4" h="488">
                    <a:moveTo>
                      <a:pt x="0" y="0"/>
                    </a:moveTo>
                    <a:lnTo>
                      <a:pt x="79" y="0"/>
                    </a:lnTo>
                    <a:lnTo>
                      <a:pt x="284" y="443"/>
                    </a:lnTo>
                    <a:lnTo>
                      <a:pt x="493" y="0"/>
                    </a:lnTo>
                    <a:lnTo>
                      <a:pt x="564" y="0"/>
                    </a:lnTo>
                    <a:lnTo>
                      <a:pt x="564" y="488"/>
                    </a:lnTo>
                    <a:lnTo>
                      <a:pt x="516" y="488"/>
                    </a:lnTo>
                    <a:lnTo>
                      <a:pt x="518" y="43"/>
                    </a:lnTo>
                    <a:lnTo>
                      <a:pt x="313" y="488"/>
                    </a:lnTo>
                    <a:lnTo>
                      <a:pt x="255" y="488"/>
                    </a:lnTo>
                    <a:lnTo>
                      <a:pt x="43" y="43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5" name="Rectangle 91">
                <a:extLst>
                  <a:ext uri="{FF2B5EF4-FFF2-40B4-BE49-F238E27FC236}">
                    <a16:creationId xmlns:a16="http://schemas.microsoft.com/office/drawing/2014/main" id="{A9312119-7B51-49AF-DBFE-681EECA995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92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6" name="Freeform 92">
                <a:extLst>
                  <a:ext uri="{FF2B5EF4-FFF2-40B4-BE49-F238E27FC236}">
                    <a16:creationId xmlns:a16="http://schemas.microsoft.com/office/drawing/2014/main" id="{23AA0A22-F7EB-7CC3-FB4B-535D9C424D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6" y="2472"/>
                <a:ext cx="102" cy="111"/>
              </a:xfrm>
              <a:custGeom>
                <a:avLst/>
                <a:gdLst>
                  <a:gd name="T0" fmla="*/ 0 w 452"/>
                  <a:gd name="T1" fmla="*/ 0 h 488"/>
                  <a:gd name="T2" fmla="*/ 63 w 452"/>
                  <a:gd name="T3" fmla="*/ 0 h 488"/>
                  <a:gd name="T4" fmla="*/ 404 w 452"/>
                  <a:gd name="T5" fmla="*/ 438 h 488"/>
                  <a:gd name="T6" fmla="*/ 404 w 452"/>
                  <a:gd name="T7" fmla="*/ 0 h 488"/>
                  <a:gd name="T8" fmla="*/ 452 w 452"/>
                  <a:gd name="T9" fmla="*/ 0 h 488"/>
                  <a:gd name="T10" fmla="*/ 452 w 452"/>
                  <a:gd name="T11" fmla="*/ 488 h 488"/>
                  <a:gd name="T12" fmla="*/ 386 w 452"/>
                  <a:gd name="T13" fmla="*/ 488 h 488"/>
                  <a:gd name="T14" fmla="*/ 48 w 452"/>
                  <a:gd name="T15" fmla="*/ 50 h 488"/>
                  <a:gd name="T16" fmla="*/ 48 w 452"/>
                  <a:gd name="T17" fmla="*/ 488 h 488"/>
                  <a:gd name="T18" fmla="*/ 0 w 452"/>
                  <a:gd name="T19" fmla="*/ 488 h 488"/>
                  <a:gd name="T20" fmla="*/ 0 w 452"/>
                  <a:gd name="T21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2" h="488">
                    <a:moveTo>
                      <a:pt x="0" y="0"/>
                    </a:moveTo>
                    <a:lnTo>
                      <a:pt x="63" y="0"/>
                    </a:lnTo>
                    <a:lnTo>
                      <a:pt x="404" y="438"/>
                    </a:lnTo>
                    <a:lnTo>
                      <a:pt x="404" y="0"/>
                    </a:lnTo>
                    <a:lnTo>
                      <a:pt x="452" y="0"/>
                    </a:lnTo>
                    <a:lnTo>
                      <a:pt x="452" y="488"/>
                    </a:lnTo>
                    <a:lnTo>
                      <a:pt x="386" y="488"/>
                    </a:lnTo>
                    <a:lnTo>
                      <a:pt x="48" y="50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7" name="Rectangle 93">
                <a:extLst>
                  <a:ext uri="{FF2B5EF4-FFF2-40B4-BE49-F238E27FC236}">
                    <a16:creationId xmlns:a16="http://schemas.microsoft.com/office/drawing/2014/main" id="{41F32CC2-41DB-0DC5-72CB-FA67CD3D24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91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8" name="Freeform 94">
                <a:extLst>
                  <a:ext uri="{FF2B5EF4-FFF2-40B4-BE49-F238E27FC236}">
                    <a16:creationId xmlns:a16="http://schemas.microsoft.com/office/drawing/2014/main" id="{83B3458B-D30F-BD25-F0EE-1817AC8687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0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2 w 407"/>
                  <a:gd name="T5" fmla="*/ 464 h 512"/>
                  <a:gd name="T6" fmla="*/ 354 w 407"/>
                  <a:gd name="T7" fmla="*/ 364 h 512"/>
                  <a:gd name="T8" fmla="*/ 232 w 407"/>
                  <a:gd name="T9" fmla="*/ 280 h 512"/>
                  <a:gd name="T10" fmla="*/ 129 w 407"/>
                  <a:gd name="T11" fmla="*/ 262 h 512"/>
                  <a:gd name="T12" fmla="*/ 12 w 407"/>
                  <a:gd name="T13" fmla="*/ 141 h 512"/>
                  <a:gd name="T14" fmla="*/ 198 w 407"/>
                  <a:gd name="T15" fmla="*/ 0 h 512"/>
                  <a:gd name="T16" fmla="*/ 389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6 w 407"/>
                  <a:gd name="T25" fmla="*/ 221 h 512"/>
                  <a:gd name="T26" fmla="*/ 279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2" y="464"/>
                    </a:cubicBezTo>
                    <a:cubicBezTo>
                      <a:pt x="296" y="464"/>
                      <a:pt x="354" y="423"/>
                      <a:pt x="354" y="364"/>
                    </a:cubicBezTo>
                    <a:cubicBezTo>
                      <a:pt x="354" y="309"/>
                      <a:pt x="314" y="294"/>
                      <a:pt x="232" y="280"/>
                    </a:cubicBezTo>
                    <a:lnTo>
                      <a:pt x="129" y="262"/>
                    </a:lnTo>
                    <a:cubicBezTo>
                      <a:pt x="52" y="248"/>
                      <a:pt x="12" y="209"/>
                      <a:pt x="12" y="141"/>
                    </a:cubicBezTo>
                    <a:cubicBezTo>
                      <a:pt x="12" y="57"/>
                      <a:pt x="82" y="0"/>
                      <a:pt x="198" y="0"/>
                    </a:cubicBezTo>
                    <a:cubicBezTo>
                      <a:pt x="318" y="0"/>
                      <a:pt x="388" y="57"/>
                      <a:pt x="389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6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9" name="Freeform 95">
                <a:extLst>
                  <a:ext uri="{FF2B5EF4-FFF2-40B4-BE49-F238E27FC236}">
                    <a16:creationId xmlns:a16="http://schemas.microsoft.com/office/drawing/2014/main" id="{23CB818C-BA14-D17B-68F9-951B083686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7" y="2472"/>
                <a:ext cx="96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0" name="Freeform 96">
                <a:extLst>
                  <a:ext uri="{FF2B5EF4-FFF2-40B4-BE49-F238E27FC236}">
                    <a16:creationId xmlns:a16="http://schemas.microsoft.com/office/drawing/2014/main" id="{609A03F6-AEC7-DEBE-79C4-1518B806CE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82" y="2472"/>
                <a:ext cx="85" cy="111"/>
              </a:xfrm>
              <a:custGeom>
                <a:avLst/>
                <a:gdLst>
                  <a:gd name="T0" fmla="*/ 0 w 375"/>
                  <a:gd name="T1" fmla="*/ 0 h 488"/>
                  <a:gd name="T2" fmla="*/ 375 w 375"/>
                  <a:gd name="T3" fmla="*/ 0 h 488"/>
                  <a:gd name="T4" fmla="*/ 375 w 375"/>
                  <a:gd name="T5" fmla="*/ 47 h 488"/>
                  <a:gd name="T6" fmla="*/ 48 w 375"/>
                  <a:gd name="T7" fmla="*/ 47 h 488"/>
                  <a:gd name="T8" fmla="*/ 48 w 375"/>
                  <a:gd name="T9" fmla="*/ 216 h 488"/>
                  <a:gd name="T10" fmla="*/ 350 w 375"/>
                  <a:gd name="T11" fmla="*/ 216 h 488"/>
                  <a:gd name="T12" fmla="*/ 350 w 375"/>
                  <a:gd name="T13" fmla="*/ 263 h 488"/>
                  <a:gd name="T14" fmla="*/ 48 w 375"/>
                  <a:gd name="T15" fmla="*/ 263 h 488"/>
                  <a:gd name="T16" fmla="*/ 48 w 375"/>
                  <a:gd name="T17" fmla="*/ 441 h 488"/>
                  <a:gd name="T18" fmla="*/ 375 w 375"/>
                  <a:gd name="T19" fmla="*/ 441 h 488"/>
                  <a:gd name="T20" fmla="*/ 375 w 375"/>
                  <a:gd name="T21" fmla="*/ 488 h 488"/>
                  <a:gd name="T22" fmla="*/ 0 w 375"/>
                  <a:gd name="T23" fmla="*/ 488 h 488"/>
                  <a:gd name="T24" fmla="*/ 0 w 375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488">
                    <a:moveTo>
                      <a:pt x="0" y="0"/>
                    </a:moveTo>
                    <a:lnTo>
                      <a:pt x="375" y="0"/>
                    </a:lnTo>
                    <a:lnTo>
                      <a:pt x="375" y="47"/>
                    </a:lnTo>
                    <a:lnTo>
                      <a:pt x="48" y="47"/>
                    </a:lnTo>
                    <a:lnTo>
                      <a:pt x="48" y="216"/>
                    </a:lnTo>
                    <a:lnTo>
                      <a:pt x="350" y="216"/>
                    </a:lnTo>
                    <a:lnTo>
                      <a:pt x="350" y="263"/>
                    </a:lnTo>
                    <a:lnTo>
                      <a:pt x="48" y="263"/>
                    </a:lnTo>
                    <a:lnTo>
                      <a:pt x="48" y="441"/>
                    </a:lnTo>
                    <a:lnTo>
                      <a:pt x="375" y="441"/>
                    </a:lnTo>
                    <a:lnTo>
                      <a:pt x="375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1" name="Freeform 97">
                <a:extLst>
                  <a:ext uri="{FF2B5EF4-FFF2-40B4-BE49-F238E27FC236}">
                    <a16:creationId xmlns:a16="http://schemas.microsoft.com/office/drawing/2014/main" id="{F978C7E8-3CC4-9AB8-36E0-CF771EE71F1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03" y="2472"/>
                <a:ext cx="96" cy="111"/>
              </a:xfrm>
              <a:custGeom>
                <a:avLst/>
                <a:gdLst>
                  <a:gd name="T0" fmla="*/ 0 w 423"/>
                  <a:gd name="T1" fmla="*/ 0 h 488"/>
                  <a:gd name="T2" fmla="*/ 234 w 423"/>
                  <a:gd name="T3" fmla="*/ 0 h 488"/>
                  <a:gd name="T4" fmla="*/ 409 w 423"/>
                  <a:gd name="T5" fmla="*/ 131 h 488"/>
                  <a:gd name="T6" fmla="*/ 325 w 423"/>
                  <a:gd name="T7" fmla="*/ 252 h 488"/>
                  <a:gd name="T8" fmla="*/ 400 w 423"/>
                  <a:gd name="T9" fmla="*/ 345 h 488"/>
                  <a:gd name="T10" fmla="*/ 423 w 423"/>
                  <a:gd name="T11" fmla="*/ 488 h 488"/>
                  <a:gd name="T12" fmla="*/ 366 w 423"/>
                  <a:gd name="T13" fmla="*/ 488 h 488"/>
                  <a:gd name="T14" fmla="*/ 350 w 423"/>
                  <a:gd name="T15" fmla="*/ 345 h 488"/>
                  <a:gd name="T16" fmla="*/ 255 w 423"/>
                  <a:gd name="T17" fmla="*/ 279 h 488"/>
                  <a:gd name="T18" fmla="*/ 50 w 423"/>
                  <a:gd name="T19" fmla="*/ 279 h 488"/>
                  <a:gd name="T20" fmla="*/ 50 w 423"/>
                  <a:gd name="T21" fmla="*/ 488 h 488"/>
                  <a:gd name="T22" fmla="*/ 1 w 423"/>
                  <a:gd name="T23" fmla="*/ 488 h 488"/>
                  <a:gd name="T24" fmla="*/ 1 w 423"/>
                  <a:gd name="T25" fmla="*/ 0 h 488"/>
                  <a:gd name="T26" fmla="*/ 0 w 423"/>
                  <a:gd name="T27" fmla="*/ 0 h 488"/>
                  <a:gd name="T28" fmla="*/ 50 w 423"/>
                  <a:gd name="T29" fmla="*/ 45 h 488"/>
                  <a:gd name="T30" fmla="*/ 50 w 423"/>
                  <a:gd name="T31" fmla="*/ 232 h 488"/>
                  <a:gd name="T32" fmla="*/ 228 w 423"/>
                  <a:gd name="T33" fmla="*/ 232 h 488"/>
                  <a:gd name="T34" fmla="*/ 359 w 423"/>
                  <a:gd name="T35" fmla="*/ 140 h 488"/>
                  <a:gd name="T36" fmla="*/ 221 w 423"/>
                  <a:gd name="T37" fmla="*/ 47 h 488"/>
                  <a:gd name="T38" fmla="*/ 50 w 423"/>
                  <a:gd name="T39" fmla="*/ 47 h 488"/>
                  <a:gd name="T40" fmla="*/ 50 w 423"/>
                  <a:gd name="T41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3" h="488">
                    <a:moveTo>
                      <a:pt x="0" y="0"/>
                    </a:moveTo>
                    <a:lnTo>
                      <a:pt x="234" y="0"/>
                    </a:lnTo>
                    <a:cubicBezTo>
                      <a:pt x="350" y="0"/>
                      <a:pt x="409" y="45"/>
                      <a:pt x="409" y="131"/>
                    </a:cubicBezTo>
                    <a:cubicBezTo>
                      <a:pt x="409" y="195"/>
                      <a:pt x="384" y="232"/>
                      <a:pt x="325" y="252"/>
                    </a:cubicBezTo>
                    <a:cubicBezTo>
                      <a:pt x="380" y="261"/>
                      <a:pt x="393" y="286"/>
                      <a:pt x="400" y="345"/>
                    </a:cubicBezTo>
                    <a:cubicBezTo>
                      <a:pt x="407" y="409"/>
                      <a:pt x="403" y="459"/>
                      <a:pt x="423" y="488"/>
                    </a:cubicBezTo>
                    <a:lnTo>
                      <a:pt x="366" y="488"/>
                    </a:lnTo>
                    <a:cubicBezTo>
                      <a:pt x="352" y="443"/>
                      <a:pt x="355" y="395"/>
                      <a:pt x="350" y="345"/>
                    </a:cubicBezTo>
                    <a:cubicBezTo>
                      <a:pt x="344" y="295"/>
                      <a:pt x="316" y="279"/>
                      <a:pt x="255" y="279"/>
                    </a:cubicBezTo>
                    <a:lnTo>
                      <a:pt x="50" y="279"/>
                    </a:lnTo>
                    <a:lnTo>
                      <a:pt x="50" y="488"/>
                    </a:lnTo>
                    <a:lnTo>
                      <a:pt x="1" y="48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50" y="45"/>
                    </a:moveTo>
                    <a:lnTo>
                      <a:pt x="50" y="232"/>
                    </a:lnTo>
                    <a:lnTo>
                      <a:pt x="228" y="232"/>
                    </a:lnTo>
                    <a:cubicBezTo>
                      <a:pt x="318" y="232"/>
                      <a:pt x="359" y="207"/>
                      <a:pt x="359" y="140"/>
                    </a:cubicBezTo>
                    <a:cubicBezTo>
                      <a:pt x="359" y="66"/>
                      <a:pt x="316" y="47"/>
                      <a:pt x="221" y="47"/>
                    </a:cubicBezTo>
                    <a:lnTo>
                      <a:pt x="50" y="47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2" name="Freeform 98">
                <a:extLst>
                  <a:ext uri="{FF2B5EF4-FFF2-40B4-BE49-F238E27FC236}">
                    <a16:creationId xmlns:a16="http://schemas.microsoft.com/office/drawing/2014/main" id="{06539273-B7D3-D862-42E1-BD6EF1EC92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0" y="2469"/>
                <a:ext cx="93" cy="117"/>
              </a:xfrm>
              <a:custGeom>
                <a:avLst/>
                <a:gdLst>
                  <a:gd name="T0" fmla="*/ 49 w 408"/>
                  <a:gd name="T1" fmla="*/ 339 h 512"/>
                  <a:gd name="T2" fmla="*/ 49 w 408"/>
                  <a:gd name="T3" fmla="*/ 341 h 512"/>
                  <a:gd name="T4" fmla="*/ 204 w 408"/>
                  <a:gd name="T5" fmla="*/ 464 h 512"/>
                  <a:gd name="T6" fmla="*/ 356 w 408"/>
                  <a:gd name="T7" fmla="*/ 364 h 512"/>
                  <a:gd name="T8" fmla="*/ 234 w 408"/>
                  <a:gd name="T9" fmla="*/ 280 h 512"/>
                  <a:gd name="T10" fmla="*/ 131 w 408"/>
                  <a:gd name="T11" fmla="*/ 262 h 512"/>
                  <a:gd name="T12" fmla="*/ 15 w 408"/>
                  <a:gd name="T13" fmla="*/ 141 h 512"/>
                  <a:gd name="T14" fmla="*/ 200 w 408"/>
                  <a:gd name="T15" fmla="*/ 0 h 512"/>
                  <a:gd name="T16" fmla="*/ 392 w 408"/>
                  <a:gd name="T17" fmla="*/ 150 h 512"/>
                  <a:gd name="T18" fmla="*/ 343 w 408"/>
                  <a:gd name="T19" fmla="*/ 150 h 512"/>
                  <a:gd name="T20" fmla="*/ 202 w 408"/>
                  <a:gd name="T21" fmla="*/ 44 h 512"/>
                  <a:gd name="T22" fmla="*/ 65 w 408"/>
                  <a:gd name="T23" fmla="*/ 139 h 512"/>
                  <a:gd name="T24" fmla="*/ 186 w 408"/>
                  <a:gd name="T25" fmla="*/ 221 h 512"/>
                  <a:gd name="T26" fmla="*/ 279 w 408"/>
                  <a:gd name="T27" fmla="*/ 237 h 512"/>
                  <a:gd name="T28" fmla="*/ 408 w 408"/>
                  <a:gd name="T29" fmla="*/ 362 h 512"/>
                  <a:gd name="T30" fmla="*/ 209 w 408"/>
                  <a:gd name="T31" fmla="*/ 512 h 512"/>
                  <a:gd name="T32" fmla="*/ 0 w 408"/>
                  <a:gd name="T33" fmla="*/ 346 h 512"/>
                  <a:gd name="T34" fmla="*/ 0 w 408"/>
                  <a:gd name="T35" fmla="*/ 339 h 512"/>
                  <a:gd name="T36" fmla="*/ 49 w 408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8" h="512">
                    <a:moveTo>
                      <a:pt x="49" y="339"/>
                    </a:moveTo>
                    <a:lnTo>
                      <a:pt x="49" y="341"/>
                    </a:lnTo>
                    <a:cubicBezTo>
                      <a:pt x="49" y="414"/>
                      <a:pt x="109" y="464"/>
                      <a:pt x="204" y="464"/>
                    </a:cubicBezTo>
                    <a:cubicBezTo>
                      <a:pt x="299" y="464"/>
                      <a:pt x="356" y="423"/>
                      <a:pt x="356" y="364"/>
                    </a:cubicBezTo>
                    <a:cubicBezTo>
                      <a:pt x="356" y="309"/>
                      <a:pt x="316" y="294"/>
                      <a:pt x="234" y="280"/>
                    </a:cubicBezTo>
                    <a:lnTo>
                      <a:pt x="131" y="262"/>
                    </a:lnTo>
                    <a:cubicBezTo>
                      <a:pt x="54" y="248"/>
                      <a:pt x="15" y="209"/>
                      <a:pt x="15" y="141"/>
                    </a:cubicBezTo>
                    <a:cubicBezTo>
                      <a:pt x="15" y="57"/>
                      <a:pt x="84" y="0"/>
                      <a:pt x="200" y="0"/>
                    </a:cubicBezTo>
                    <a:cubicBezTo>
                      <a:pt x="320" y="0"/>
                      <a:pt x="390" y="57"/>
                      <a:pt x="392" y="150"/>
                    </a:cubicBezTo>
                    <a:lnTo>
                      <a:pt x="343" y="150"/>
                    </a:lnTo>
                    <a:cubicBezTo>
                      <a:pt x="338" y="82"/>
                      <a:pt x="288" y="44"/>
                      <a:pt x="202" y="44"/>
                    </a:cubicBezTo>
                    <a:cubicBezTo>
                      <a:pt x="116" y="44"/>
                      <a:pt x="65" y="82"/>
                      <a:pt x="65" y="139"/>
                    </a:cubicBezTo>
                    <a:cubicBezTo>
                      <a:pt x="65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8" y="253"/>
                      <a:pt x="408" y="291"/>
                      <a:pt x="408" y="362"/>
                    </a:cubicBezTo>
                    <a:cubicBezTo>
                      <a:pt x="408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9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3" name="Freeform 99">
                <a:extLst>
                  <a:ext uri="{FF2B5EF4-FFF2-40B4-BE49-F238E27FC236}">
                    <a16:creationId xmlns:a16="http://schemas.microsoft.com/office/drawing/2014/main" id="{878090E0-2455-3000-6F3F-6E745BA908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2472"/>
                <a:ext cx="96" cy="111"/>
              </a:xfrm>
              <a:custGeom>
                <a:avLst/>
                <a:gdLst>
                  <a:gd name="T0" fmla="*/ 187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6 w 425"/>
                  <a:gd name="T11" fmla="*/ 45 h 488"/>
                  <a:gd name="T12" fmla="*/ 236 w 425"/>
                  <a:gd name="T13" fmla="*/ 488 h 488"/>
                  <a:gd name="T14" fmla="*/ 187 w 425"/>
                  <a:gd name="T15" fmla="*/ 488 h 488"/>
                  <a:gd name="T16" fmla="*/ 187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87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6" y="45"/>
                    </a:lnTo>
                    <a:lnTo>
                      <a:pt x="236" y="488"/>
                    </a:lnTo>
                    <a:lnTo>
                      <a:pt x="187" y="488"/>
                    </a:lnTo>
                    <a:lnTo>
                      <a:pt x="187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4" name="Freeform 100">
                <a:extLst>
                  <a:ext uri="{FF2B5EF4-FFF2-40B4-BE49-F238E27FC236}">
                    <a16:creationId xmlns:a16="http://schemas.microsoft.com/office/drawing/2014/main" id="{2473FF51-8E25-670F-C292-CCE2C1C92D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60" y="2472"/>
                <a:ext cx="114" cy="111"/>
              </a:xfrm>
              <a:custGeom>
                <a:avLst/>
                <a:gdLst>
                  <a:gd name="T0" fmla="*/ 0 w 499"/>
                  <a:gd name="T1" fmla="*/ 0 h 488"/>
                  <a:gd name="T2" fmla="*/ 54 w 499"/>
                  <a:gd name="T3" fmla="*/ 0 h 488"/>
                  <a:gd name="T4" fmla="*/ 250 w 499"/>
                  <a:gd name="T5" fmla="*/ 447 h 488"/>
                  <a:gd name="T6" fmla="*/ 445 w 499"/>
                  <a:gd name="T7" fmla="*/ 0 h 488"/>
                  <a:gd name="T8" fmla="*/ 499 w 499"/>
                  <a:gd name="T9" fmla="*/ 0 h 488"/>
                  <a:gd name="T10" fmla="*/ 281 w 499"/>
                  <a:gd name="T11" fmla="*/ 488 h 488"/>
                  <a:gd name="T12" fmla="*/ 218 w 499"/>
                  <a:gd name="T13" fmla="*/ 488 h 488"/>
                  <a:gd name="T14" fmla="*/ 0 w 499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488">
                    <a:moveTo>
                      <a:pt x="0" y="0"/>
                    </a:moveTo>
                    <a:lnTo>
                      <a:pt x="54" y="0"/>
                    </a:lnTo>
                    <a:lnTo>
                      <a:pt x="250" y="447"/>
                    </a:lnTo>
                    <a:lnTo>
                      <a:pt x="445" y="0"/>
                    </a:lnTo>
                    <a:lnTo>
                      <a:pt x="499" y="0"/>
                    </a:lnTo>
                    <a:lnTo>
                      <a:pt x="281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5" name="Freeform 101">
                <a:extLst>
                  <a:ext uri="{FF2B5EF4-FFF2-40B4-BE49-F238E27FC236}">
                    <a16:creationId xmlns:a16="http://schemas.microsoft.com/office/drawing/2014/main" id="{25727A4A-FC53-3410-E60E-FC9D62799A1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95" y="2469"/>
                <a:ext cx="116" cy="117"/>
              </a:xfrm>
              <a:custGeom>
                <a:avLst/>
                <a:gdLst>
                  <a:gd name="T0" fmla="*/ 256 w 513"/>
                  <a:gd name="T1" fmla="*/ 514 h 514"/>
                  <a:gd name="T2" fmla="*/ 0 w 513"/>
                  <a:gd name="T3" fmla="*/ 257 h 514"/>
                  <a:gd name="T4" fmla="*/ 256 w 513"/>
                  <a:gd name="T5" fmla="*/ 0 h 514"/>
                  <a:gd name="T6" fmla="*/ 513 w 513"/>
                  <a:gd name="T7" fmla="*/ 257 h 514"/>
                  <a:gd name="T8" fmla="*/ 256 w 513"/>
                  <a:gd name="T9" fmla="*/ 514 h 514"/>
                  <a:gd name="T10" fmla="*/ 461 w 513"/>
                  <a:gd name="T11" fmla="*/ 259 h 514"/>
                  <a:gd name="T12" fmla="*/ 254 w 513"/>
                  <a:gd name="T13" fmla="*/ 50 h 514"/>
                  <a:gd name="T14" fmla="*/ 47 w 513"/>
                  <a:gd name="T15" fmla="*/ 259 h 514"/>
                  <a:gd name="T16" fmla="*/ 254 w 513"/>
                  <a:gd name="T17" fmla="*/ 468 h 514"/>
                  <a:gd name="T18" fmla="*/ 461 w 513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3" h="514">
                    <a:moveTo>
                      <a:pt x="256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7" y="0"/>
                      <a:pt x="256" y="0"/>
                    </a:cubicBezTo>
                    <a:cubicBezTo>
                      <a:pt x="417" y="0"/>
                      <a:pt x="513" y="98"/>
                      <a:pt x="513" y="257"/>
                    </a:cubicBezTo>
                    <a:cubicBezTo>
                      <a:pt x="511" y="416"/>
                      <a:pt x="415" y="514"/>
                      <a:pt x="256" y="514"/>
                    </a:cubicBezTo>
                    <a:moveTo>
                      <a:pt x="461" y="259"/>
                    </a:moveTo>
                    <a:cubicBezTo>
                      <a:pt x="461" y="128"/>
                      <a:pt x="385" y="50"/>
                      <a:pt x="254" y="50"/>
                    </a:cubicBezTo>
                    <a:cubicBezTo>
                      <a:pt x="126" y="50"/>
                      <a:pt x="47" y="129"/>
                      <a:pt x="47" y="259"/>
                    </a:cubicBezTo>
                    <a:cubicBezTo>
                      <a:pt x="47" y="389"/>
                      <a:pt x="124" y="468"/>
                      <a:pt x="254" y="468"/>
                    </a:cubicBezTo>
                    <a:cubicBezTo>
                      <a:pt x="385" y="468"/>
                      <a:pt x="461" y="389"/>
                      <a:pt x="461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6" name="Freeform 102">
                <a:extLst>
                  <a:ext uri="{FF2B5EF4-FFF2-40B4-BE49-F238E27FC236}">
                    <a16:creationId xmlns:a16="http://schemas.microsoft.com/office/drawing/2014/main" id="{349BA533-5972-707E-6C5C-8CDA03CBEBE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108" y="2438"/>
                <a:ext cx="92" cy="148"/>
              </a:xfrm>
              <a:custGeom>
                <a:avLst/>
                <a:gdLst>
                  <a:gd name="T0" fmla="*/ 50 w 407"/>
                  <a:gd name="T1" fmla="*/ 475 h 648"/>
                  <a:gd name="T2" fmla="*/ 50 w 407"/>
                  <a:gd name="T3" fmla="*/ 477 h 648"/>
                  <a:gd name="T4" fmla="*/ 204 w 407"/>
                  <a:gd name="T5" fmla="*/ 600 h 648"/>
                  <a:gd name="T6" fmla="*/ 356 w 407"/>
                  <a:gd name="T7" fmla="*/ 500 h 648"/>
                  <a:gd name="T8" fmla="*/ 234 w 407"/>
                  <a:gd name="T9" fmla="*/ 416 h 648"/>
                  <a:gd name="T10" fmla="*/ 131 w 407"/>
                  <a:gd name="T11" fmla="*/ 398 h 648"/>
                  <a:gd name="T12" fmla="*/ 14 w 407"/>
                  <a:gd name="T13" fmla="*/ 277 h 648"/>
                  <a:gd name="T14" fmla="*/ 200 w 407"/>
                  <a:gd name="T15" fmla="*/ 136 h 648"/>
                  <a:gd name="T16" fmla="*/ 391 w 407"/>
                  <a:gd name="T17" fmla="*/ 286 h 648"/>
                  <a:gd name="T18" fmla="*/ 343 w 407"/>
                  <a:gd name="T19" fmla="*/ 286 h 648"/>
                  <a:gd name="T20" fmla="*/ 202 w 407"/>
                  <a:gd name="T21" fmla="*/ 180 h 648"/>
                  <a:gd name="T22" fmla="*/ 65 w 407"/>
                  <a:gd name="T23" fmla="*/ 275 h 648"/>
                  <a:gd name="T24" fmla="*/ 186 w 407"/>
                  <a:gd name="T25" fmla="*/ 357 h 648"/>
                  <a:gd name="T26" fmla="*/ 279 w 407"/>
                  <a:gd name="T27" fmla="*/ 373 h 648"/>
                  <a:gd name="T28" fmla="*/ 407 w 407"/>
                  <a:gd name="T29" fmla="*/ 498 h 648"/>
                  <a:gd name="T30" fmla="*/ 209 w 407"/>
                  <a:gd name="T31" fmla="*/ 648 h 648"/>
                  <a:gd name="T32" fmla="*/ 0 w 407"/>
                  <a:gd name="T33" fmla="*/ 482 h 648"/>
                  <a:gd name="T34" fmla="*/ 0 w 407"/>
                  <a:gd name="T35" fmla="*/ 475 h 648"/>
                  <a:gd name="T36" fmla="*/ 50 w 407"/>
                  <a:gd name="T37" fmla="*/ 475 h 648"/>
                  <a:gd name="T38" fmla="*/ 270 w 407"/>
                  <a:gd name="T39" fmla="*/ 0 h 648"/>
                  <a:gd name="T40" fmla="*/ 322 w 407"/>
                  <a:gd name="T41" fmla="*/ 0 h 648"/>
                  <a:gd name="T42" fmla="*/ 227 w 407"/>
                  <a:gd name="T43" fmla="*/ 100 h 648"/>
                  <a:gd name="T44" fmla="*/ 172 w 407"/>
                  <a:gd name="T45" fmla="*/ 100 h 648"/>
                  <a:gd name="T46" fmla="*/ 77 w 407"/>
                  <a:gd name="T47" fmla="*/ 0 h 648"/>
                  <a:gd name="T48" fmla="*/ 129 w 407"/>
                  <a:gd name="T49" fmla="*/ 0 h 648"/>
                  <a:gd name="T50" fmla="*/ 198 w 407"/>
                  <a:gd name="T51" fmla="*/ 71 h 648"/>
                  <a:gd name="T52" fmla="*/ 270 w 407"/>
                  <a:gd name="T53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7" h="648">
                    <a:moveTo>
                      <a:pt x="50" y="475"/>
                    </a:moveTo>
                    <a:lnTo>
                      <a:pt x="50" y="477"/>
                    </a:lnTo>
                    <a:cubicBezTo>
                      <a:pt x="50" y="550"/>
                      <a:pt x="111" y="600"/>
                      <a:pt x="204" y="600"/>
                    </a:cubicBezTo>
                    <a:cubicBezTo>
                      <a:pt x="298" y="600"/>
                      <a:pt x="356" y="559"/>
                      <a:pt x="356" y="500"/>
                    </a:cubicBezTo>
                    <a:cubicBezTo>
                      <a:pt x="356" y="445"/>
                      <a:pt x="316" y="430"/>
                      <a:pt x="234" y="416"/>
                    </a:cubicBezTo>
                    <a:lnTo>
                      <a:pt x="131" y="398"/>
                    </a:lnTo>
                    <a:cubicBezTo>
                      <a:pt x="54" y="384"/>
                      <a:pt x="14" y="345"/>
                      <a:pt x="14" y="277"/>
                    </a:cubicBezTo>
                    <a:cubicBezTo>
                      <a:pt x="14" y="193"/>
                      <a:pt x="82" y="136"/>
                      <a:pt x="200" y="136"/>
                    </a:cubicBezTo>
                    <a:cubicBezTo>
                      <a:pt x="318" y="136"/>
                      <a:pt x="390" y="193"/>
                      <a:pt x="391" y="286"/>
                    </a:cubicBezTo>
                    <a:lnTo>
                      <a:pt x="343" y="286"/>
                    </a:lnTo>
                    <a:cubicBezTo>
                      <a:pt x="336" y="218"/>
                      <a:pt x="288" y="180"/>
                      <a:pt x="202" y="180"/>
                    </a:cubicBezTo>
                    <a:cubicBezTo>
                      <a:pt x="116" y="180"/>
                      <a:pt x="65" y="218"/>
                      <a:pt x="65" y="275"/>
                    </a:cubicBezTo>
                    <a:cubicBezTo>
                      <a:pt x="65" y="327"/>
                      <a:pt x="104" y="343"/>
                      <a:pt x="186" y="357"/>
                    </a:cubicBezTo>
                    <a:lnTo>
                      <a:pt x="279" y="373"/>
                    </a:lnTo>
                    <a:cubicBezTo>
                      <a:pt x="368" y="389"/>
                      <a:pt x="407" y="427"/>
                      <a:pt x="407" y="498"/>
                    </a:cubicBezTo>
                    <a:cubicBezTo>
                      <a:pt x="407" y="591"/>
                      <a:pt x="336" y="648"/>
                      <a:pt x="209" y="648"/>
                    </a:cubicBezTo>
                    <a:cubicBezTo>
                      <a:pt x="79" y="648"/>
                      <a:pt x="0" y="584"/>
                      <a:pt x="0" y="482"/>
                    </a:cubicBezTo>
                    <a:lnTo>
                      <a:pt x="0" y="475"/>
                    </a:lnTo>
                    <a:lnTo>
                      <a:pt x="50" y="475"/>
                    </a:lnTo>
                    <a:close/>
                    <a:moveTo>
                      <a:pt x="270" y="0"/>
                    </a:moveTo>
                    <a:lnTo>
                      <a:pt x="322" y="0"/>
                    </a:lnTo>
                    <a:lnTo>
                      <a:pt x="227" y="100"/>
                    </a:lnTo>
                    <a:lnTo>
                      <a:pt x="172" y="100"/>
                    </a:lnTo>
                    <a:lnTo>
                      <a:pt x="77" y="0"/>
                    </a:lnTo>
                    <a:lnTo>
                      <a:pt x="129" y="0"/>
                    </a:lnTo>
                    <a:lnTo>
                      <a:pt x="198" y="7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7" name="Freeform 103">
                <a:extLst>
                  <a:ext uri="{FF2B5EF4-FFF2-40B4-BE49-F238E27FC236}">
                    <a16:creationId xmlns:a16="http://schemas.microsoft.com/office/drawing/2014/main" id="{CFCB1A7D-04FB-DD8F-F4C3-E32FCCD17C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8" y="2472"/>
                <a:ext cx="95" cy="111"/>
              </a:xfrm>
              <a:custGeom>
                <a:avLst/>
                <a:gdLst>
                  <a:gd name="T0" fmla="*/ 0 w 418"/>
                  <a:gd name="T1" fmla="*/ 0 h 488"/>
                  <a:gd name="T2" fmla="*/ 48 w 418"/>
                  <a:gd name="T3" fmla="*/ 0 h 488"/>
                  <a:gd name="T4" fmla="*/ 48 w 418"/>
                  <a:gd name="T5" fmla="*/ 266 h 488"/>
                  <a:gd name="T6" fmla="*/ 350 w 418"/>
                  <a:gd name="T7" fmla="*/ 0 h 488"/>
                  <a:gd name="T8" fmla="*/ 418 w 418"/>
                  <a:gd name="T9" fmla="*/ 0 h 488"/>
                  <a:gd name="T10" fmla="*/ 187 w 418"/>
                  <a:gd name="T11" fmla="*/ 204 h 488"/>
                  <a:gd name="T12" fmla="*/ 418 w 418"/>
                  <a:gd name="T13" fmla="*/ 488 h 488"/>
                  <a:gd name="T14" fmla="*/ 355 w 418"/>
                  <a:gd name="T15" fmla="*/ 488 h 488"/>
                  <a:gd name="T16" fmla="*/ 152 w 418"/>
                  <a:gd name="T17" fmla="*/ 236 h 488"/>
                  <a:gd name="T18" fmla="*/ 48 w 418"/>
                  <a:gd name="T19" fmla="*/ 327 h 488"/>
                  <a:gd name="T20" fmla="*/ 48 w 418"/>
                  <a:gd name="T21" fmla="*/ 488 h 488"/>
                  <a:gd name="T22" fmla="*/ 0 w 418"/>
                  <a:gd name="T23" fmla="*/ 488 h 488"/>
                  <a:gd name="T24" fmla="*/ 0 w 418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88">
                    <a:moveTo>
                      <a:pt x="0" y="0"/>
                    </a:moveTo>
                    <a:lnTo>
                      <a:pt x="48" y="0"/>
                    </a:lnTo>
                    <a:lnTo>
                      <a:pt x="48" y="266"/>
                    </a:lnTo>
                    <a:lnTo>
                      <a:pt x="350" y="0"/>
                    </a:lnTo>
                    <a:lnTo>
                      <a:pt x="418" y="0"/>
                    </a:lnTo>
                    <a:lnTo>
                      <a:pt x="187" y="204"/>
                    </a:lnTo>
                    <a:lnTo>
                      <a:pt x="418" y="488"/>
                    </a:lnTo>
                    <a:lnTo>
                      <a:pt x="355" y="488"/>
                    </a:lnTo>
                    <a:lnTo>
                      <a:pt x="152" y="236"/>
                    </a:lnTo>
                    <a:lnTo>
                      <a:pt x="48" y="327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8" name="Freeform 104">
                <a:extLst>
                  <a:ext uri="{FF2B5EF4-FFF2-40B4-BE49-F238E27FC236}">
                    <a16:creationId xmlns:a16="http://schemas.microsoft.com/office/drawing/2014/main" id="{86B7301F-783E-ADB1-54B1-78B0DF4B5C7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351" y="2469"/>
                <a:ext cx="117" cy="117"/>
              </a:xfrm>
              <a:custGeom>
                <a:avLst/>
                <a:gdLst>
                  <a:gd name="T0" fmla="*/ 255 w 512"/>
                  <a:gd name="T1" fmla="*/ 514 h 514"/>
                  <a:gd name="T2" fmla="*/ 0 w 512"/>
                  <a:gd name="T3" fmla="*/ 257 h 514"/>
                  <a:gd name="T4" fmla="*/ 255 w 512"/>
                  <a:gd name="T5" fmla="*/ 0 h 514"/>
                  <a:gd name="T6" fmla="*/ 512 w 512"/>
                  <a:gd name="T7" fmla="*/ 257 h 514"/>
                  <a:gd name="T8" fmla="*/ 255 w 512"/>
                  <a:gd name="T9" fmla="*/ 514 h 514"/>
                  <a:gd name="T10" fmla="*/ 462 w 512"/>
                  <a:gd name="T11" fmla="*/ 259 h 514"/>
                  <a:gd name="T12" fmla="*/ 255 w 512"/>
                  <a:gd name="T13" fmla="*/ 50 h 514"/>
                  <a:gd name="T14" fmla="*/ 48 w 512"/>
                  <a:gd name="T15" fmla="*/ 259 h 514"/>
                  <a:gd name="T16" fmla="*/ 255 w 512"/>
                  <a:gd name="T17" fmla="*/ 468 h 514"/>
                  <a:gd name="T18" fmla="*/ 462 w 512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4">
                    <a:moveTo>
                      <a:pt x="255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6" y="0"/>
                      <a:pt x="255" y="0"/>
                    </a:cubicBezTo>
                    <a:cubicBezTo>
                      <a:pt x="416" y="0"/>
                      <a:pt x="512" y="98"/>
                      <a:pt x="512" y="257"/>
                    </a:cubicBezTo>
                    <a:cubicBezTo>
                      <a:pt x="512" y="416"/>
                      <a:pt x="416" y="514"/>
                      <a:pt x="255" y="514"/>
                    </a:cubicBezTo>
                    <a:moveTo>
                      <a:pt x="462" y="259"/>
                    </a:moveTo>
                    <a:cubicBezTo>
                      <a:pt x="462" y="128"/>
                      <a:pt x="384" y="50"/>
                      <a:pt x="255" y="50"/>
                    </a:cubicBezTo>
                    <a:cubicBezTo>
                      <a:pt x="127" y="50"/>
                      <a:pt x="48" y="129"/>
                      <a:pt x="48" y="259"/>
                    </a:cubicBezTo>
                    <a:cubicBezTo>
                      <a:pt x="48" y="389"/>
                      <a:pt x="125" y="468"/>
                      <a:pt x="255" y="468"/>
                    </a:cubicBezTo>
                    <a:cubicBezTo>
                      <a:pt x="384" y="468"/>
                      <a:pt x="462" y="389"/>
                      <a:pt x="462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9" name="Freeform 105">
                <a:extLst>
                  <a:ext uri="{FF2B5EF4-FFF2-40B4-BE49-F238E27FC236}">
                    <a16:creationId xmlns:a16="http://schemas.microsoft.com/office/drawing/2014/main" id="{6295E414-D301-CBB8-FE24-DB5ECA5D21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04" y="2472"/>
                <a:ext cx="81" cy="111"/>
              </a:xfrm>
              <a:custGeom>
                <a:avLst/>
                <a:gdLst>
                  <a:gd name="T0" fmla="*/ 0 w 356"/>
                  <a:gd name="T1" fmla="*/ 0 h 488"/>
                  <a:gd name="T2" fmla="*/ 49 w 356"/>
                  <a:gd name="T3" fmla="*/ 0 h 488"/>
                  <a:gd name="T4" fmla="*/ 49 w 356"/>
                  <a:gd name="T5" fmla="*/ 441 h 488"/>
                  <a:gd name="T6" fmla="*/ 356 w 356"/>
                  <a:gd name="T7" fmla="*/ 441 h 488"/>
                  <a:gd name="T8" fmla="*/ 356 w 356"/>
                  <a:gd name="T9" fmla="*/ 488 h 488"/>
                  <a:gd name="T10" fmla="*/ 0 w 356"/>
                  <a:gd name="T11" fmla="*/ 488 h 488"/>
                  <a:gd name="T12" fmla="*/ 0 w 356"/>
                  <a:gd name="T13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6" h="488">
                    <a:moveTo>
                      <a:pt x="0" y="0"/>
                    </a:moveTo>
                    <a:lnTo>
                      <a:pt x="49" y="0"/>
                    </a:lnTo>
                    <a:lnTo>
                      <a:pt x="49" y="441"/>
                    </a:lnTo>
                    <a:lnTo>
                      <a:pt x="356" y="441"/>
                    </a:lnTo>
                    <a:lnTo>
                      <a:pt x="356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0" name="Freeform 106">
                <a:extLst>
                  <a:ext uri="{FF2B5EF4-FFF2-40B4-BE49-F238E27FC236}">
                    <a16:creationId xmlns:a16="http://schemas.microsoft.com/office/drawing/2014/main" id="{A03C5911-5945-AB13-503F-5EB337A207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14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3 w 407"/>
                  <a:gd name="T5" fmla="*/ 464 h 512"/>
                  <a:gd name="T6" fmla="*/ 355 w 407"/>
                  <a:gd name="T7" fmla="*/ 364 h 512"/>
                  <a:gd name="T8" fmla="*/ 234 w 407"/>
                  <a:gd name="T9" fmla="*/ 280 h 512"/>
                  <a:gd name="T10" fmla="*/ 130 w 407"/>
                  <a:gd name="T11" fmla="*/ 262 h 512"/>
                  <a:gd name="T12" fmla="*/ 14 w 407"/>
                  <a:gd name="T13" fmla="*/ 141 h 512"/>
                  <a:gd name="T14" fmla="*/ 200 w 407"/>
                  <a:gd name="T15" fmla="*/ 0 h 512"/>
                  <a:gd name="T16" fmla="*/ 391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5 w 407"/>
                  <a:gd name="T25" fmla="*/ 221 h 512"/>
                  <a:gd name="T26" fmla="*/ 278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3" y="464"/>
                    </a:cubicBezTo>
                    <a:cubicBezTo>
                      <a:pt x="298" y="464"/>
                      <a:pt x="355" y="423"/>
                      <a:pt x="355" y="364"/>
                    </a:cubicBezTo>
                    <a:cubicBezTo>
                      <a:pt x="355" y="309"/>
                      <a:pt x="316" y="294"/>
                      <a:pt x="234" y="280"/>
                    </a:cubicBezTo>
                    <a:lnTo>
                      <a:pt x="130" y="262"/>
                    </a:lnTo>
                    <a:cubicBezTo>
                      <a:pt x="52" y="248"/>
                      <a:pt x="14" y="209"/>
                      <a:pt x="14" y="141"/>
                    </a:cubicBezTo>
                    <a:cubicBezTo>
                      <a:pt x="14" y="57"/>
                      <a:pt x="82" y="0"/>
                      <a:pt x="200" y="0"/>
                    </a:cubicBezTo>
                    <a:cubicBezTo>
                      <a:pt x="319" y="0"/>
                      <a:pt x="389" y="57"/>
                      <a:pt x="391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3" y="207"/>
                      <a:pt x="185" y="221"/>
                    </a:cubicBezTo>
                    <a:lnTo>
                      <a:pt x="278" y="237"/>
                    </a:lnTo>
                    <a:cubicBezTo>
                      <a:pt x="368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8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1" name="Freeform 107">
                <a:extLst>
                  <a:ext uri="{FF2B5EF4-FFF2-40B4-BE49-F238E27FC236}">
                    <a16:creationId xmlns:a16="http://schemas.microsoft.com/office/drawing/2014/main" id="{6EBC074B-6E39-5F02-B1E0-676A798F3F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0" y="2472"/>
                <a:ext cx="97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2" name="Freeform 108">
                <a:extLst>
                  <a:ext uri="{FF2B5EF4-FFF2-40B4-BE49-F238E27FC236}">
                    <a16:creationId xmlns:a16="http://schemas.microsoft.com/office/drawing/2014/main" id="{DB505679-0DF4-B0FE-BB75-E9A7062977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4" y="2472"/>
                <a:ext cx="113" cy="111"/>
              </a:xfrm>
              <a:custGeom>
                <a:avLst/>
                <a:gdLst>
                  <a:gd name="T0" fmla="*/ 0 w 498"/>
                  <a:gd name="T1" fmla="*/ 0 h 488"/>
                  <a:gd name="T2" fmla="*/ 53 w 498"/>
                  <a:gd name="T3" fmla="*/ 0 h 488"/>
                  <a:gd name="T4" fmla="*/ 248 w 498"/>
                  <a:gd name="T5" fmla="*/ 447 h 488"/>
                  <a:gd name="T6" fmla="*/ 444 w 498"/>
                  <a:gd name="T7" fmla="*/ 0 h 488"/>
                  <a:gd name="T8" fmla="*/ 498 w 498"/>
                  <a:gd name="T9" fmla="*/ 0 h 488"/>
                  <a:gd name="T10" fmla="*/ 278 w 498"/>
                  <a:gd name="T11" fmla="*/ 488 h 488"/>
                  <a:gd name="T12" fmla="*/ 218 w 498"/>
                  <a:gd name="T13" fmla="*/ 488 h 488"/>
                  <a:gd name="T14" fmla="*/ 0 w 498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88">
                    <a:moveTo>
                      <a:pt x="0" y="0"/>
                    </a:moveTo>
                    <a:lnTo>
                      <a:pt x="53" y="0"/>
                    </a:lnTo>
                    <a:lnTo>
                      <a:pt x="248" y="447"/>
                    </a:lnTo>
                    <a:lnTo>
                      <a:pt x="444" y="0"/>
                    </a:lnTo>
                    <a:lnTo>
                      <a:pt x="498" y="0"/>
                    </a:lnTo>
                    <a:lnTo>
                      <a:pt x="278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3" name="Freeform 109">
                <a:extLst>
                  <a:ext uri="{FF2B5EF4-FFF2-40B4-BE49-F238E27FC236}">
                    <a16:creationId xmlns:a16="http://schemas.microsoft.com/office/drawing/2014/main" id="{2F4A8E05-7AC2-79F0-7E34-58D52A3FB65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987" y="2438"/>
                <a:ext cx="28" cy="145"/>
              </a:xfrm>
              <a:custGeom>
                <a:avLst/>
                <a:gdLst>
                  <a:gd name="T0" fmla="*/ 0 w 123"/>
                  <a:gd name="T1" fmla="*/ 148 h 636"/>
                  <a:gd name="T2" fmla="*/ 48 w 123"/>
                  <a:gd name="T3" fmla="*/ 148 h 636"/>
                  <a:gd name="T4" fmla="*/ 48 w 123"/>
                  <a:gd name="T5" fmla="*/ 636 h 636"/>
                  <a:gd name="T6" fmla="*/ 0 w 123"/>
                  <a:gd name="T7" fmla="*/ 636 h 636"/>
                  <a:gd name="T8" fmla="*/ 0 w 123"/>
                  <a:gd name="T9" fmla="*/ 148 h 636"/>
                  <a:gd name="T10" fmla="*/ 63 w 123"/>
                  <a:gd name="T11" fmla="*/ 0 h 636"/>
                  <a:gd name="T12" fmla="*/ 123 w 123"/>
                  <a:gd name="T13" fmla="*/ 0 h 636"/>
                  <a:gd name="T14" fmla="*/ 43 w 123"/>
                  <a:gd name="T15" fmla="*/ 100 h 636"/>
                  <a:gd name="T16" fmla="*/ 4 w 123"/>
                  <a:gd name="T17" fmla="*/ 100 h 636"/>
                  <a:gd name="T18" fmla="*/ 63 w 123"/>
                  <a:gd name="T1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636">
                    <a:moveTo>
                      <a:pt x="0" y="148"/>
                    </a:moveTo>
                    <a:lnTo>
                      <a:pt x="48" y="148"/>
                    </a:lnTo>
                    <a:lnTo>
                      <a:pt x="48" y="636"/>
                    </a:lnTo>
                    <a:lnTo>
                      <a:pt x="0" y="636"/>
                    </a:lnTo>
                    <a:lnTo>
                      <a:pt x="0" y="148"/>
                    </a:lnTo>
                    <a:close/>
                    <a:moveTo>
                      <a:pt x="63" y="0"/>
                    </a:moveTo>
                    <a:lnTo>
                      <a:pt x="123" y="0"/>
                    </a:lnTo>
                    <a:lnTo>
                      <a:pt x="43" y="100"/>
                    </a:lnTo>
                    <a:lnTo>
                      <a:pt x="4" y="10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4" name="Freeform 110">
                <a:extLst>
                  <a:ext uri="{FF2B5EF4-FFF2-40B4-BE49-F238E27FC236}">
                    <a16:creationId xmlns:a16="http://schemas.microsoft.com/office/drawing/2014/main" id="{DA922EF6-D245-A73C-C3AC-1936938CB8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6" y="2570"/>
                <a:ext cx="12" cy="37"/>
              </a:xfrm>
              <a:custGeom>
                <a:avLst/>
                <a:gdLst>
                  <a:gd name="T0" fmla="*/ 0 w 56"/>
                  <a:gd name="T1" fmla="*/ 0 h 164"/>
                  <a:gd name="T2" fmla="*/ 56 w 56"/>
                  <a:gd name="T3" fmla="*/ 0 h 164"/>
                  <a:gd name="T4" fmla="*/ 56 w 56"/>
                  <a:gd name="T5" fmla="*/ 78 h 164"/>
                  <a:gd name="T6" fmla="*/ 0 w 56"/>
                  <a:gd name="T7" fmla="*/ 164 h 164"/>
                  <a:gd name="T8" fmla="*/ 0 w 56"/>
                  <a:gd name="T9" fmla="*/ 134 h 164"/>
                  <a:gd name="T10" fmla="*/ 25 w 56"/>
                  <a:gd name="T11" fmla="*/ 89 h 164"/>
                  <a:gd name="T12" fmla="*/ 25 w 56"/>
                  <a:gd name="T13" fmla="*/ 61 h 164"/>
                  <a:gd name="T14" fmla="*/ 0 w 56"/>
                  <a:gd name="T15" fmla="*/ 61 h 164"/>
                  <a:gd name="T16" fmla="*/ 0 w 56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64">
                    <a:moveTo>
                      <a:pt x="0" y="0"/>
                    </a:moveTo>
                    <a:lnTo>
                      <a:pt x="56" y="0"/>
                    </a:lnTo>
                    <a:lnTo>
                      <a:pt x="56" y="78"/>
                    </a:lnTo>
                    <a:cubicBezTo>
                      <a:pt x="56" y="125"/>
                      <a:pt x="43" y="150"/>
                      <a:pt x="0" y="164"/>
                    </a:cubicBezTo>
                    <a:lnTo>
                      <a:pt x="0" y="134"/>
                    </a:lnTo>
                    <a:cubicBezTo>
                      <a:pt x="18" y="125"/>
                      <a:pt x="25" y="111"/>
                      <a:pt x="25" y="89"/>
                    </a:cubicBezTo>
                    <a:lnTo>
                      <a:pt x="25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5" name="Freeform 111">
                <a:extLst>
                  <a:ext uri="{FF2B5EF4-FFF2-40B4-BE49-F238E27FC236}">
                    <a16:creationId xmlns:a16="http://schemas.microsoft.com/office/drawing/2014/main" id="{D2B8A818-C40C-3AA0-92EE-DEEC67D6A8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0" y="2644"/>
                <a:ext cx="106" cy="93"/>
              </a:xfrm>
              <a:custGeom>
                <a:avLst/>
                <a:gdLst>
                  <a:gd name="T0" fmla="*/ 0 w 468"/>
                  <a:gd name="T1" fmla="*/ 0 h 406"/>
                  <a:gd name="T2" fmla="*/ 64 w 468"/>
                  <a:gd name="T3" fmla="*/ 0 h 406"/>
                  <a:gd name="T4" fmla="*/ 236 w 468"/>
                  <a:gd name="T5" fmla="*/ 368 h 406"/>
                  <a:gd name="T6" fmla="*/ 409 w 468"/>
                  <a:gd name="T7" fmla="*/ 0 h 406"/>
                  <a:gd name="T8" fmla="*/ 468 w 468"/>
                  <a:gd name="T9" fmla="*/ 0 h 406"/>
                  <a:gd name="T10" fmla="*/ 468 w 468"/>
                  <a:gd name="T11" fmla="*/ 406 h 406"/>
                  <a:gd name="T12" fmla="*/ 429 w 468"/>
                  <a:gd name="T13" fmla="*/ 406 h 406"/>
                  <a:gd name="T14" fmla="*/ 431 w 468"/>
                  <a:gd name="T15" fmla="*/ 36 h 406"/>
                  <a:gd name="T16" fmla="*/ 259 w 468"/>
                  <a:gd name="T17" fmla="*/ 406 h 406"/>
                  <a:gd name="T18" fmla="*/ 213 w 468"/>
                  <a:gd name="T19" fmla="*/ 406 h 406"/>
                  <a:gd name="T20" fmla="*/ 36 w 468"/>
                  <a:gd name="T21" fmla="*/ 36 h 406"/>
                  <a:gd name="T22" fmla="*/ 39 w 468"/>
                  <a:gd name="T23" fmla="*/ 406 h 406"/>
                  <a:gd name="T24" fmla="*/ 0 w 468"/>
                  <a:gd name="T25" fmla="*/ 406 h 406"/>
                  <a:gd name="T26" fmla="*/ 0 w 468"/>
                  <a:gd name="T2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8" h="406">
                    <a:moveTo>
                      <a:pt x="0" y="0"/>
                    </a:moveTo>
                    <a:lnTo>
                      <a:pt x="64" y="0"/>
                    </a:lnTo>
                    <a:lnTo>
                      <a:pt x="236" y="368"/>
                    </a:lnTo>
                    <a:lnTo>
                      <a:pt x="409" y="0"/>
                    </a:lnTo>
                    <a:lnTo>
                      <a:pt x="468" y="0"/>
                    </a:lnTo>
                    <a:lnTo>
                      <a:pt x="468" y="406"/>
                    </a:lnTo>
                    <a:lnTo>
                      <a:pt x="429" y="406"/>
                    </a:lnTo>
                    <a:lnTo>
                      <a:pt x="431" y="36"/>
                    </a:lnTo>
                    <a:lnTo>
                      <a:pt x="259" y="406"/>
                    </a:lnTo>
                    <a:lnTo>
                      <a:pt x="213" y="406"/>
                    </a:lnTo>
                    <a:lnTo>
                      <a:pt x="36" y="36"/>
                    </a:lnTo>
                    <a:lnTo>
                      <a:pt x="39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6" name="Freeform 112">
                <a:extLst>
                  <a:ext uri="{FF2B5EF4-FFF2-40B4-BE49-F238E27FC236}">
                    <a16:creationId xmlns:a16="http://schemas.microsoft.com/office/drawing/2014/main" id="{58CD5025-C900-E04D-F2C1-2CAC6088C2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48" y="2644"/>
                <a:ext cx="67" cy="93"/>
              </a:xfrm>
              <a:custGeom>
                <a:avLst/>
                <a:gdLst>
                  <a:gd name="T0" fmla="*/ 0 w 295"/>
                  <a:gd name="T1" fmla="*/ 0 h 406"/>
                  <a:gd name="T2" fmla="*/ 40 w 295"/>
                  <a:gd name="T3" fmla="*/ 0 h 406"/>
                  <a:gd name="T4" fmla="*/ 40 w 295"/>
                  <a:gd name="T5" fmla="*/ 367 h 406"/>
                  <a:gd name="T6" fmla="*/ 295 w 295"/>
                  <a:gd name="T7" fmla="*/ 367 h 406"/>
                  <a:gd name="T8" fmla="*/ 295 w 295"/>
                  <a:gd name="T9" fmla="*/ 406 h 406"/>
                  <a:gd name="T10" fmla="*/ 0 w 295"/>
                  <a:gd name="T11" fmla="*/ 406 h 406"/>
                  <a:gd name="T12" fmla="*/ 0 w 295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406">
                    <a:moveTo>
                      <a:pt x="0" y="0"/>
                    </a:moveTo>
                    <a:lnTo>
                      <a:pt x="40" y="0"/>
                    </a:lnTo>
                    <a:lnTo>
                      <a:pt x="40" y="367"/>
                    </a:lnTo>
                    <a:lnTo>
                      <a:pt x="295" y="367"/>
                    </a:lnTo>
                    <a:lnTo>
                      <a:pt x="295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7" name="Freeform 113">
                <a:extLst>
                  <a:ext uri="{FF2B5EF4-FFF2-40B4-BE49-F238E27FC236}">
                    <a16:creationId xmlns:a16="http://schemas.microsoft.com/office/drawing/2014/main" id="{4A29B85D-4A8E-D2CB-9B92-98F92310E1B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030" y="2616"/>
                <a:ext cx="95" cy="121"/>
              </a:xfrm>
              <a:custGeom>
                <a:avLst/>
                <a:gdLst>
                  <a:gd name="T0" fmla="*/ 188 w 418"/>
                  <a:gd name="T1" fmla="*/ 123 h 529"/>
                  <a:gd name="T2" fmla="*/ 234 w 418"/>
                  <a:gd name="T3" fmla="*/ 123 h 529"/>
                  <a:gd name="T4" fmla="*/ 418 w 418"/>
                  <a:gd name="T5" fmla="*/ 529 h 529"/>
                  <a:gd name="T6" fmla="*/ 377 w 418"/>
                  <a:gd name="T7" fmla="*/ 529 h 529"/>
                  <a:gd name="T8" fmla="*/ 320 w 418"/>
                  <a:gd name="T9" fmla="*/ 404 h 529"/>
                  <a:gd name="T10" fmla="*/ 99 w 418"/>
                  <a:gd name="T11" fmla="*/ 404 h 529"/>
                  <a:gd name="T12" fmla="*/ 41 w 418"/>
                  <a:gd name="T13" fmla="*/ 529 h 529"/>
                  <a:gd name="T14" fmla="*/ 0 w 418"/>
                  <a:gd name="T15" fmla="*/ 529 h 529"/>
                  <a:gd name="T16" fmla="*/ 188 w 418"/>
                  <a:gd name="T17" fmla="*/ 123 h 529"/>
                  <a:gd name="T18" fmla="*/ 302 w 418"/>
                  <a:gd name="T19" fmla="*/ 365 h 529"/>
                  <a:gd name="T20" fmla="*/ 209 w 418"/>
                  <a:gd name="T21" fmla="*/ 157 h 529"/>
                  <a:gd name="T22" fmla="*/ 116 w 418"/>
                  <a:gd name="T23" fmla="*/ 365 h 529"/>
                  <a:gd name="T24" fmla="*/ 302 w 418"/>
                  <a:gd name="T25" fmla="*/ 365 h 529"/>
                  <a:gd name="T26" fmla="*/ 241 w 418"/>
                  <a:gd name="T27" fmla="*/ 0 h 529"/>
                  <a:gd name="T28" fmla="*/ 293 w 418"/>
                  <a:gd name="T29" fmla="*/ 0 h 529"/>
                  <a:gd name="T30" fmla="*/ 227 w 418"/>
                  <a:gd name="T31" fmla="*/ 82 h 529"/>
                  <a:gd name="T32" fmla="*/ 193 w 418"/>
                  <a:gd name="T33" fmla="*/ 82 h 529"/>
                  <a:gd name="T34" fmla="*/ 241 w 418"/>
                  <a:gd name="T35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8" h="529">
                    <a:moveTo>
                      <a:pt x="188" y="123"/>
                    </a:moveTo>
                    <a:lnTo>
                      <a:pt x="234" y="123"/>
                    </a:lnTo>
                    <a:lnTo>
                      <a:pt x="418" y="529"/>
                    </a:lnTo>
                    <a:lnTo>
                      <a:pt x="377" y="529"/>
                    </a:lnTo>
                    <a:lnTo>
                      <a:pt x="320" y="404"/>
                    </a:lnTo>
                    <a:lnTo>
                      <a:pt x="99" y="404"/>
                    </a:lnTo>
                    <a:lnTo>
                      <a:pt x="41" y="529"/>
                    </a:lnTo>
                    <a:lnTo>
                      <a:pt x="0" y="529"/>
                    </a:lnTo>
                    <a:lnTo>
                      <a:pt x="188" y="123"/>
                    </a:lnTo>
                    <a:close/>
                    <a:moveTo>
                      <a:pt x="302" y="365"/>
                    </a:moveTo>
                    <a:lnTo>
                      <a:pt x="209" y="157"/>
                    </a:lnTo>
                    <a:lnTo>
                      <a:pt x="116" y="365"/>
                    </a:lnTo>
                    <a:lnTo>
                      <a:pt x="302" y="365"/>
                    </a:lnTo>
                    <a:close/>
                    <a:moveTo>
                      <a:pt x="241" y="0"/>
                    </a:moveTo>
                    <a:lnTo>
                      <a:pt x="293" y="0"/>
                    </a:lnTo>
                    <a:lnTo>
                      <a:pt x="227" y="82"/>
                    </a:lnTo>
                    <a:lnTo>
                      <a:pt x="193" y="8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8" name="Freeform 114">
                <a:extLst>
                  <a:ext uri="{FF2B5EF4-FFF2-40B4-BE49-F238E27FC236}">
                    <a16:creationId xmlns:a16="http://schemas.microsoft.com/office/drawing/2014/main" id="{40B6DC30-F265-B3A3-DE1B-5E8B1E5E7D3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47" y="2644"/>
                <a:ext cx="86" cy="92"/>
              </a:xfrm>
              <a:custGeom>
                <a:avLst/>
                <a:gdLst>
                  <a:gd name="T0" fmla="*/ 314 w 378"/>
                  <a:gd name="T1" fmla="*/ 37 h 405"/>
                  <a:gd name="T2" fmla="*/ 378 w 378"/>
                  <a:gd name="T3" fmla="*/ 203 h 405"/>
                  <a:gd name="T4" fmla="*/ 314 w 378"/>
                  <a:gd name="T5" fmla="*/ 369 h 405"/>
                  <a:gd name="T6" fmla="*/ 148 w 378"/>
                  <a:gd name="T7" fmla="*/ 405 h 405"/>
                  <a:gd name="T8" fmla="*/ 0 w 378"/>
                  <a:gd name="T9" fmla="*/ 405 h 405"/>
                  <a:gd name="T10" fmla="*/ 0 w 378"/>
                  <a:gd name="T11" fmla="*/ 0 h 405"/>
                  <a:gd name="T12" fmla="*/ 148 w 378"/>
                  <a:gd name="T13" fmla="*/ 0 h 405"/>
                  <a:gd name="T14" fmla="*/ 314 w 378"/>
                  <a:gd name="T15" fmla="*/ 37 h 405"/>
                  <a:gd name="T16" fmla="*/ 41 w 378"/>
                  <a:gd name="T17" fmla="*/ 37 h 405"/>
                  <a:gd name="T18" fmla="*/ 41 w 378"/>
                  <a:gd name="T19" fmla="*/ 366 h 405"/>
                  <a:gd name="T20" fmla="*/ 148 w 378"/>
                  <a:gd name="T21" fmla="*/ 366 h 405"/>
                  <a:gd name="T22" fmla="*/ 280 w 378"/>
                  <a:gd name="T23" fmla="*/ 341 h 405"/>
                  <a:gd name="T24" fmla="*/ 337 w 378"/>
                  <a:gd name="T25" fmla="*/ 200 h 405"/>
                  <a:gd name="T26" fmla="*/ 280 w 378"/>
                  <a:gd name="T27" fmla="*/ 62 h 405"/>
                  <a:gd name="T28" fmla="*/ 139 w 378"/>
                  <a:gd name="T29" fmla="*/ 37 h 405"/>
                  <a:gd name="T30" fmla="*/ 41 w 378"/>
                  <a:gd name="T31" fmla="*/ 3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8" h="405">
                    <a:moveTo>
                      <a:pt x="314" y="37"/>
                    </a:moveTo>
                    <a:cubicBezTo>
                      <a:pt x="359" y="71"/>
                      <a:pt x="378" y="127"/>
                      <a:pt x="378" y="203"/>
                    </a:cubicBezTo>
                    <a:cubicBezTo>
                      <a:pt x="378" y="280"/>
                      <a:pt x="359" y="334"/>
                      <a:pt x="314" y="369"/>
                    </a:cubicBezTo>
                    <a:cubicBezTo>
                      <a:pt x="273" y="402"/>
                      <a:pt x="221" y="405"/>
                      <a:pt x="148" y="405"/>
                    </a:cubicBezTo>
                    <a:lnTo>
                      <a:pt x="0" y="405"/>
                    </a:lnTo>
                    <a:lnTo>
                      <a:pt x="0" y="0"/>
                    </a:lnTo>
                    <a:lnTo>
                      <a:pt x="148" y="0"/>
                    </a:lnTo>
                    <a:cubicBezTo>
                      <a:pt x="221" y="1"/>
                      <a:pt x="273" y="7"/>
                      <a:pt x="314" y="37"/>
                    </a:cubicBezTo>
                    <a:moveTo>
                      <a:pt x="41" y="37"/>
                    </a:moveTo>
                    <a:lnTo>
                      <a:pt x="41" y="366"/>
                    </a:lnTo>
                    <a:lnTo>
                      <a:pt x="148" y="366"/>
                    </a:lnTo>
                    <a:cubicBezTo>
                      <a:pt x="205" y="366"/>
                      <a:pt x="248" y="362"/>
                      <a:pt x="280" y="341"/>
                    </a:cubicBezTo>
                    <a:cubicBezTo>
                      <a:pt x="319" y="314"/>
                      <a:pt x="337" y="269"/>
                      <a:pt x="337" y="200"/>
                    </a:cubicBezTo>
                    <a:cubicBezTo>
                      <a:pt x="337" y="132"/>
                      <a:pt x="319" y="87"/>
                      <a:pt x="280" y="62"/>
                    </a:cubicBezTo>
                    <a:cubicBezTo>
                      <a:pt x="246" y="39"/>
                      <a:pt x="201" y="37"/>
                      <a:pt x="139" y="37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9" name="Freeform 115">
                <a:extLst>
                  <a:ext uri="{FF2B5EF4-FFF2-40B4-BE49-F238E27FC236}">
                    <a16:creationId xmlns:a16="http://schemas.microsoft.com/office/drawing/2014/main" id="{F26EEAE4-06A6-5A89-AC99-223333DBC1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60" y="2644"/>
                <a:ext cx="71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89 w 311"/>
                  <a:gd name="T11" fmla="*/ 181 h 406"/>
                  <a:gd name="T12" fmla="*/ 289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89" y="181"/>
                    </a:lnTo>
                    <a:lnTo>
                      <a:pt x="289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0" name="Freeform 116">
                <a:extLst>
                  <a:ext uri="{FF2B5EF4-FFF2-40B4-BE49-F238E27FC236}">
                    <a16:creationId xmlns:a16="http://schemas.microsoft.com/office/drawing/2014/main" id="{4C2834F8-20B4-7CC1-7C21-7BB57D9AF65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51" y="2616"/>
                <a:ext cx="81" cy="120"/>
              </a:xfrm>
              <a:custGeom>
                <a:avLst/>
                <a:gdLst>
                  <a:gd name="T0" fmla="*/ 0 w 354"/>
                  <a:gd name="T1" fmla="*/ 488 h 527"/>
                  <a:gd name="T2" fmla="*/ 298 w 354"/>
                  <a:gd name="T3" fmla="*/ 161 h 527"/>
                  <a:gd name="T4" fmla="*/ 14 w 354"/>
                  <a:gd name="T5" fmla="*/ 161 h 527"/>
                  <a:gd name="T6" fmla="*/ 14 w 354"/>
                  <a:gd name="T7" fmla="*/ 123 h 527"/>
                  <a:gd name="T8" fmla="*/ 354 w 354"/>
                  <a:gd name="T9" fmla="*/ 123 h 527"/>
                  <a:gd name="T10" fmla="*/ 354 w 354"/>
                  <a:gd name="T11" fmla="*/ 161 h 527"/>
                  <a:gd name="T12" fmla="*/ 50 w 354"/>
                  <a:gd name="T13" fmla="*/ 488 h 527"/>
                  <a:gd name="T14" fmla="*/ 354 w 354"/>
                  <a:gd name="T15" fmla="*/ 488 h 527"/>
                  <a:gd name="T16" fmla="*/ 354 w 354"/>
                  <a:gd name="T17" fmla="*/ 527 h 527"/>
                  <a:gd name="T18" fmla="*/ 0 w 354"/>
                  <a:gd name="T19" fmla="*/ 527 h 527"/>
                  <a:gd name="T20" fmla="*/ 0 w 354"/>
                  <a:gd name="T21" fmla="*/ 488 h 527"/>
                  <a:gd name="T22" fmla="*/ 257 w 354"/>
                  <a:gd name="T23" fmla="*/ 0 h 527"/>
                  <a:gd name="T24" fmla="*/ 300 w 354"/>
                  <a:gd name="T25" fmla="*/ 0 h 527"/>
                  <a:gd name="T26" fmla="*/ 221 w 354"/>
                  <a:gd name="T27" fmla="*/ 82 h 527"/>
                  <a:gd name="T28" fmla="*/ 175 w 354"/>
                  <a:gd name="T29" fmla="*/ 82 h 527"/>
                  <a:gd name="T30" fmla="*/ 96 w 354"/>
                  <a:gd name="T31" fmla="*/ 0 h 527"/>
                  <a:gd name="T32" fmla="*/ 139 w 354"/>
                  <a:gd name="T33" fmla="*/ 0 h 527"/>
                  <a:gd name="T34" fmla="*/ 196 w 354"/>
                  <a:gd name="T35" fmla="*/ 61 h 527"/>
                  <a:gd name="T36" fmla="*/ 257 w 354"/>
                  <a:gd name="T37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4" h="527">
                    <a:moveTo>
                      <a:pt x="0" y="488"/>
                    </a:moveTo>
                    <a:lnTo>
                      <a:pt x="298" y="161"/>
                    </a:lnTo>
                    <a:lnTo>
                      <a:pt x="14" y="161"/>
                    </a:lnTo>
                    <a:lnTo>
                      <a:pt x="14" y="123"/>
                    </a:lnTo>
                    <a:lnTo>
                      <a:pt x="354" y="123"/>
                    </a:lnTo>
                    <a:lnTo>
                      <a:pt x="354" y="161"/>
                    </a:lnTo>
                    <a:lnTo>
                      <a:pt x="50" y="488"/>
                    </a:lnTo>
                    <a:lnTo>
                      <a:pt x="354" y="488"/>
                    </a:lnTo>
                    <a:lnTo>
                      <a:pt x="354" y="527"/>
                    </a:lnTo>
                    <a:lnTo>
                      <a:pt x="0" y="527"/>
                    </a:lnTo>
                    <a:lnTo>
                      <a:pt x="0" y="488"/>
                    </a:lnTo>
                    <a:close/>
                    <a:moveTo>
                      <a:pt x="257" y="0"/>
                    </a:moveTo>
                    <a:lnTo>
                      <a:pt x="300" y="0"/>
                    </a:lnTo>
                    <a:lnTo>
                      <a:pt x="221" y="82"/>
                    </a:lnTo>
                    <a:lnTo>
                      <a:pt x="175" y="82"/>
                    </a:lnTo>
                    <a:lnTo>
                      <a:pt x="96" y="0"/>
                    </a:lnTo>
                    <a:lnTo>
                      <a:pt x="139" y="0"/>
                    </a:lnTo>
                    <a:lnTo>
                      <a:pt x="196" y="61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1" name="Freeform 117">
                <a:extLst>
                  <a:ext uri="{FF2B5EF4-FFF2-40B4-BE49-F238E27FC236}">
                    <a16:creationId xmlns:a16="http://schemas.microsoft.com/office/drawing/2014/main" id="{32B13AD1-4E23-FDCF-09CF-2AB983B401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2644"/>
                <a:ext cx="70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91 w 311"/>
                  <a:gd name="T11" fmla="*/ 181 h 406"/>
                  <a:gd name="T12" fmla="*/ 291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91" y="181"/>
                    </a:lnTo>
                    <a:lnTo>
                      <a:pt x="291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2" name="Freeform 118">
                <a:extLst>
                  <a:ext uri="{FF2B5EF4-FFF2-40B4-BE49-F238E27FC236}">
                    <a16:creationId xmlns:a16="http://schemas.microsoft.com/office/drawing/2014/main" id="{E5B0020A-57CB-F35F-6999-B496E0FDFF4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96" y="2644"/>
                <a:ext cx="95" cy="93"/>
              </a:xfrm>
              <a:custGeom>
                <a:avLst/>
                <a:gdLst>
                  <a:gd name="T0" fmla="*/ 187 w 418"/>
                  <a:gd name="T1" fmla="*/ 0 h 406"/>
                  <a:gd name="T2" fmla="*/ 234 w 418"/>
                  <a:gd name="T3" fmla="*/ 0 h 406"/>
                  <a:gd name="T4" fmla="*/ 418 w 418"/>
                  <a:gd name="T5" fmla="*/ 406 h 406"/>
                  <a:gd name="T6" fmla="*/ 377 w 418"/>
                  <a:gd name="T7" fmla="*/ 406 h 406"/>
                  <a:gd name="T8" fmla="*/ 320 w 418"/>
                  <a:gd name="T9" fmla="*/ 281 h 406"/>
                  <a:gd name="T10" fmla="*/ 98 w 418"/>
                  <a:gd name="T11" fmla="*/ 281 h 406"/>
                  <a:gd name="T12" fmla="*/ 41 w 418"/>
                  <a:gd name="T13" fmla="*/ 406 h 406"/>
                  <a:gd name="T14" fmla="*/ 0 w 418"/>
                  <a:gd name="T15" fmla="*/ 406 h 406"/>
                  <a:gd name="T16" fmla="*/ 187 w 418"/>
                  <a:gd name="T17" fmla="*/ 0 h 406"/>
                  <a:gd name="T18" fmla="*/ 302 w 418"/>
                  <a:gd name="T19" fmla="*/ 242 h 406"/>
                  <a:gd name="T20" fmla="*/ 209 w 418"/>
                  <a:gd name="T21" fmla="*/ 34 h 406"/>
                  <a:gd name="T22" fmla="*/ 116 w 418"/>
                  <a:gd name="T23" fmla="*/ 242 h 406"/>
                  <a:gd name="T24" fmla="*/ 302 w 418"/>
                  <a:gd name="T25" fmla="*/ 24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06">
                    <a:moveTo>
                      <a:pt x="187" y="0"/>
                    </a:moveTo>
                    <a:lnTo>
                      <a:pt x="234" y="0"/>
                    </a:lnTo>
                    <a:lnTo>
                      <a:pt x="418" y="406"/>
                    </a:lnTo>
                    <a:lnTo>
                      <a:pt x="377" y="406"/>
                    </a:lnTo>
                    <a:lnTo>
                      <a:pt x="320" y="281"/>
                    </a:lnTo>
                    <a:lnTo>
                      <a:pt x="98" y="281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187" y="0"/>
                    </a:lnTo>
                    <a:close/>
                    <a:moveTo>
                      <a:pt x="302" y="242"/>
                    </a:moveTo>
                    <a:lnTo>
                      <a:pt x="209" y="34"/>
                    </a:lnTo>
                    <a:lnTo>
                      <a:pt x="116" y="242"/>
                    </a:lnTo>
                    <a:lnTo>
                      <a:pt x="302" y="242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3" name="Freeform 119">
                <a:extLst>
                  <a:ext uri="{FF2B5EF4-FFF2-40B4-BE49-F238E27FC236}">
                    <a16:creationId xmlns:a16="http://schemas.microsoft.com/office/drawing/2014/main" id="{9137477E-5B0A-7C94-BB40-084CBE082F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4" y="2644"/>
                <a:ext cx="80" cy="93"/>
              </a:xfrm>
              <a:custGeom>
                <a:avLst/>
                <a:gdLst>
                  <a:gd name="T0" fmla="*/ 157 w 353"/>
                  <a:gd name="T1" fmla="*/ 38 h 406"/>
                  <a:gd name="T2" fmla="*/ 0 w 353"/>
                  <a:gd name="T3" fmla="*/ 38 h 406"/>
                  <a:gd name="T4" fmla="*/ 0 w 353"/>
                  <a:gd name="T5" fmla="*/ 0 h 406"/>
                  <a:gd name="T6" fmla="*/ 353 w 353"/>
                  <a:gd name="T7" fmla="*/ 0 h 406"/>
                  <a:gd name="T8" fmla="*/ 353 w 353"/>
                  <a:gd name="T9" fmla="*/ 38 h 406"/>
                  <a:gd name="T10" fmla="*/ 196 w 353"/>
                  <a:gd name="T11" fmla="*/ 38 h 406"/>
                  <a:gd name="T12" fmla="*/ 196 w 353"/>
                  <a:gd name="T13" fmla="*/ 406 h 406"/>
                  <a:gd name="T14" fmla="*/ 157 w 353"/>
                  <a:gd name="T15" fmla="*/ 406 h 406"/>
                  <a:gd name="T16" fmla="*/ 157 w 353"/>
                  <a:gd name="T17" fmla="*/ 3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06">
                    <a:moveTo>
                      <a:pt x="157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353" y="0"/>
                    </a:lnTo>
                    <a:lnTo>
                      <a:pt x="353" y="38"/>
                    </a:lnTo>
                    <a:lnTo>
                      <a:pt x="196" y="38"/>
                    </a:lnTo>
                    <a:lnTo>
                      <a:pt x="196" y="406"/>
                    </a:lnTo>
                    <a:lnTo>
                      <a:pt x="157" y="406"/>
                    </a:lnTo>
                    <a:lnTo>
                      <a:pt x="157" y="38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4" name="Freeform 120">
                <a:extLst>
                  <a:ext uri="{FF2B5EF4-FFF2-40B4-BE49-F238E27FC236}">
                    <a16:creationId xmlns:a16="http://schemas.microsoft.com/office/drawing/2014/main" id="{76BA6E5A-AA3B-1032-BB7D-993EFC6DCC5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55" y="2616"/>
                <a:ext cx="71" cy="120"/>
              </a:xfrm>
              <a:custGeom>
                <a:avLst/>
                <a:gdLst>
                  <a:gd name="T0" fmla="*/ 0 w 313"/>
                  <a:gd name="T1" fmla="*/ 123 h 525"/>
                  <a:gd name="T2" fmla="*/ 311 w 313"/>
                  <a:gd name="T3" fmla="*/ 123 h 525"/>
                  <a:gd name="T4" fmla="*/ 311 w 313"/>
                  <a:gd name="T5" fmla="*/ 161 h 525"/>
                  <a:gd name="T6" fmla="*/ 41 w 313"/>
                  <a:gd name="T7" fmla="*/ 161 h 525"/>
                  <a:gd name="T8" fmla="*/ 41 w 313"/>
                  <a:gd name="T9" fmla="*/ 302 h 525"/>
                  <a:gd name="T10" fmla="*/ 291 w 313"/>
                  <a:gd name="T11" fmla="*/ 302 h 525"/>
                  <a:gd name="T12" fmla="*/ 291 w 313"/>
                  <a:gd name="T13" fmla="*/ 340 h 525"/>
                  <a:gd name="T14" fmla="*/ 41 w 313"/>
                  <a:gd name="T15" fmla="*/ 340 h 525"/>
                  <a:gd name="T16" fmla="*/ 41 w 313"/>
                  <a:gd name="T17" fmla="*/ 488 h 525"/>
                  <a:gd name="T18" fmla="*/ 313 w 313"/>
                  <a:gd name="T19" fmla="*/ 488 h 525"/>
                  <a:gd name="T20" fmla="*/ 313 w 313"/>
                  <a:gd name="T21" fmla="*/ 525 h 525"/>
                  <a:gd name="T22" fmla="*/ 2 w 313"/>
                  <a:gd name="T23" fmla="*/ 525 h 525"/>
                  <a:gd name="T24" fmla="*/ 2 w 313"/>
                  <a:gd name="T25" fmla="*/ 123 h 525"/>
                  <a:gd name="T26" fmla="*/ 0 w 313"/>
                  <a:gd name="T27" fmla="*/ 123 h 525"/>
                  <a:gd name="T28" fmla="*/ 216 w 313"/>
                  <a:gd name="T29" fmla="*/ 0 h 525"/>
                  <a:gd name="T30" fmla="*/ 259 w 313"/>
                  <a:gd name="T31" fmla="*/ 0 h 525"/>
                  <a:gd name="T32" fmla="*/ 181 w 313"/>
                  <a:gd name="T33" fmla="*/ 82 h 525"/>
                  <a:gd name="T34" fmla="*/ 134 w 313"/>
                  <a:gd name="T35" fmla="*/ 82 h 525"/>
                  <a:gd name="T36" fmla="*/ 56 w 313"/>
                  <a:gd name="T37" fmla="*/ 0 h 525"/>
                  <a:gd name="T38" fmla="*/ 98 w 313"/>
                  <a:gd name="T39" fmla="*/ 0 h 525"/>
                  <a:gd name="T40" fmla="*/ 156 w 313"/>
                  <a:gd name="T41" fmla="*/ 61 h 525"/>
                  <a:gd name="T42" fmla="*/ 216 w 313"/>
                  <a:gd name="T43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525">
                    <a:moveTo>
                      <a:pt x="0" y="123"/>
                    </a:moveTo>
                    <a:lnTo>
                      <a:pt x="311" y="123"/>
                    </a:lnTo>
                    <a:lnTo>
                      <a:pt x="311" y="161"/>
                    </a:lnTo>
                    <a:lnTo>
                      <a:pt x="41" y="161"/>
                    </a:lnTo>
                    <a:lnTo>
                      <a:pt x="41" y="302"/>
                    </a:lnTo>
                    <a:lnTo>
                      <a:pt x="291" y="302"/>
                    </a:lnTo>
                    <a:lnTo>
                      <a:pt x="291" y="340"/>
                    </a:lnTo>
                    <a:lnTo>
                      <a:pt x="41" y="340"/>
                    </a:lnTo>
                    <a:lnTo>
                      <a:pt x="41" y="488"/>
                    </a:lnTo>
                    <a:lnTo>
                      <a:pt x="313" y="488"/>
                    </a:lnTo>
                    <a:lnTo>
                      <a:pt x="313" y="525"/>
                    </a:lnTo>
                    <a:lnTo>
                      <a:pt x="2" y="525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  <a:moveTo>
                      <a:pt x="216" y="0"/>
                    </a:moveTo>
                    <a:lnTo>
                      <a:pt x="259" y="0"/>
                    </a:lnTo>
                    <a:lnTo>
                      <a:pt x="181" y="82"/>
                    </a:lnTo>
                    <a:lnTo>
                      <a:pt x="134" y="82"/>
                    </a:lnTo>
                    <a:lnTo>
                      <a:pt x="56" y="0"/>
                    </a:lnTo>
                    <a:lnTo>
                      <a:pt x="98" y="0"/>
                    </a:lnTo>
                    <a:lnTo>
                      <a:pt x="156" y="61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5" name="Freeform 121">
                <a:extLst>
                  <a:ext uri="{FF2B5EF4-FFF2-40B4-BE49-F238E27FC236}">
                    <a16:creationId xmlns:a16="http://schemas.microsoft.com/office/drawing/2014/main" id="{5A9E5C82-CEF4-E8BB-A6FC-BFF8137089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644"/>
                <a:ext cx="67" cy="93"/>
              </a:xfrm>
              <a:custGeom>
                <a:avLst/>
                <a:gdLst>
                  <a:gd name="T0" fmla="*/ 0 w 294"/>
                  <a:gd name="T1" fmla="*/ 0 h 406"/>
                  <a:gd name="T2" fmla="*/ 41 w 294"/>
                  <a:gd name="T3" fmla="*/ 0 h 406"/>
                  <a:gd name="T4" fmla="*/ 41 w 294"/>
                  <a:gd name="T5" fmla="*/ 367 h 406"/>
                  <a:gd name="T6" fmla="*/ 294 w 294"/>
                  <a:gd name="T7" fmla="*/ 367 h 406"/>
                  <a:gd name="T8" fmla="*/ 294 w 294"/>
                  <a:gd name="T9" fmla="*/ 406 h 406"/>
                  <a:gd name="T10" fmla="*/ 0 w 294"/>
                  <a:gd name="T11" fmla="*/ 406 h 406"/>
                  <a:gd name="T12" fmla="*/ 0 w 294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367"/>
                    </a:lnTo>
                    <a:lnTo>
                      <a:pt x="294" y="367"/>
                    </a:lnTo>
                    <a:lnTo>
                      <a:pt x="294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6" name="Freeform 122">
                <a:extLst>
                  <a:ext uri="{FF2B5EF4-FFF2-40B4-BE49-F238E27FC236}">
                    <a16:creationId xmlns:a16="http://schemas.microsoft.com/office/drawing/2014/main" id="{19441E72-5E62-30BC-B33A-E69387AAF1D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031" y="2643"/>
                <a:ext cx="97" cy="96"/>
              </a:xfrm>
              <a:custGeom>
                <a:avLst/>
                <a:gdLst>
                  <a:gd name="T0" fmla="*/ 212 w 427"/>
                  <a:gd name="T1" fmla="*/ 425 h 425"/>
                  <a:gd name="T2" fmla="*/ 0 w 427"/>
                  <a:gd name="T3" fmla="*/ 212 h 425"/>
                  <a:gd name="T4" fmla="*/ 212 w 427"/>
                  <a:gd name="T5" fmla="*/ 0 h 425"/>
                  <a:gd name="T6" fmla="*/ 425 w 427"/>
                  <a:gd name="T7" fmla="*/ 212 h 425"/>
                  <a:gd name="T8" fmla="*/ 212 w 427"/>
                  <a:gd name="T9" fmla="*/ 425 h 425"/>
                  <a:gd name="T10" fmla="*/ 384 w 427"/>
                  <a:gd name="T11" fmla="*/ 210 h 425"/>
                  <a:gd name="T12" fmla="*/ 212 w 427"/>
                  <a:gd name="T13" fmla="*/ 37 h 425"/>
                  <a:gd name="T14" fmla="*/ 41 w 427"/>
                  <a:gd name="T15" fmla="*/ 210 h 425"/>
                  <a:gd name="T16" fmla="*/ 212 w 427"/>
                  <a:gd name="T17" fmla="*/ 384 h 425"/>
                  <a:gd name="T18" fmla="*/ 384 w 427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7" h="425">
                    <a:moveTo>
                      <a:pt x="212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80" y="0"/>
                      <a:pt x="212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7" y="343"/>
                      <a:pt x="346" y="425"/>
                      <a:pt x="212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2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2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7" name="Freeform 123">
                <a:extLst>
                  <a:ext uri="{FF2B5EF4-FFF2-40B4-BE49-F238E27FC236}">
                    <a16:creationId xmlns:a16="http://schemas.microsoft.com/office/drawing/2014/main" id="{25EBFE87-3BD0-0290-CC4D-4929EAC5FA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2" y="2644"/>
                <a:ext cx="94" cy="93"/>
              </a:xfrm>
              <a:custGeom>
                <a:avLst/>
                <a:gdLst>
                  <a:gd name="T0" fmla="*/ 0 w 414"/>
                  <a:gd name="T1" fmla="*/ 0 h 406"/>
                  <a:gd name="T2" fmla="*/ 45 w 414"/>
                  <a:gd name="T3" fmla="*/ 0 h 406"/>
                  <a:gd name="T4" fmla="*/ 207 w 414"/>
                  <a:gd name="T5" fmla="*/ 370 h 406"/>
                  <a:gd name="T6" fmla="*/ 370 w 414"/>
                  <a:gd name="T7" fmla="*/ 0 h 406"/>
                  <a:gd name="T8" fmla="*/ 414 w 414"/>
                  <a:gd name="T9" fmla="*/ 0 h 406"/>
                  <a:gd name="T10" fmla="*/ 232 w 414"/>
                  <a:gd name="T11" fmla="*/ 406 h 406"/>
                  <a:gd name="T12" fmla="*/ 180 w 414"/>
                  <a:gd name="T13" fmla="*/ 406 h 406"/>
                  <a:gd name="T14" fmla="*/ 0 w 414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4" y="0"/>
                    </a:lnTo>
                    <a:lnTo>
                      <a:pt x="232" y="406"/>
                    </a:lnTo>
                    <a:lnTo>
                      <a:pt x="18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8" name="Freeform 124">
                <a:extLst>
                  <a:ext uri="{FF2B5EF4-FFF2-40B4-BE49-F238E27FC236}">
                    <a16:creationId xmlns:a16="http://schemas.microsoft.com/office/drawing/2014/main" id="{00660714-2B73-F47A-CD27-2047EA10AB2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49" y="2616"/>
                <a:ext cx="88" cy="121"/>
              </a:xfrm>
              <a:custGeom>
                <a:avLst/>
                <a:gdLst>
                  <a:gd name="T0" fmla="*/ 175 w 389"/>
                  <a:gd name="T1" fmla="*/ 354 h 529"/>
                  <a:gd name="T2" fmla="*/ 0 w 389"/>
                  <a:gd name="T3" fmla="*/ 123 h 529"/>
                  <a:gd name="T4" fmla="*/ 52 w 389"/>
                  <a:gd name="T5" fmla="*/ 123 h 529"/>
                  <a:gd name="T6" fmla="*/ 195 w 389"/>
                  <a:gd name="T7" fmla="*/ 322 h 529"/>
                  <a:gd name="T8" fmla="*/ 339 w 389"/>
                  <a:gd name="T9" fmla="*/ 123 h 529"/>
                  <a:gd name="T10" fmla="*/ 389 w 389"/>
                  <a:gd name="T11" fmla="*/ 123 h 529"/>
                  <a:gd name="T12" fmla="*/ 214 w 389"/>
                  <a:gd name="T13" fmla="*/ 354 h 529"/>
                  <a:gd name="T14" fmla="*/ 214 w 389"/>
                  <a:gd name="T15" fmla="*/ 529 h 529"/>
                  <a:gd name="T16" fmla="*/ 173 w 389"/>
                  <a:gd name="T17" fmla="*/ 529 h 529"/>
                  <a:gd name="T18" fmla="*/ 173 w 389"/>
                  <a:gd name="T19" fmla="*/ 354 h 529"/>
                  <a:gd name="T20" fmla="*/ 175 w 389"/>
                  <a:gd name="T21" fmla="*/ 354 h 529"/>
                  <a:gd name="T22" fmla="*/ 234 w 389"/>
                  <a:gd name="T23" fmla="*/ 0 h 529"/>
                  <a:gd name="T24" fmla="*/ 284 w 389"/>
                  <a:gd name="T25" fmla="*/ 0 h 529"/>
                  <a:gd name="T26" fmla="*/ 218 w 389"/>
                  <a:gd name="T27" fmla="*/ 82 h 529"/>
                  <a:gd name="T28" fmla="*/ 184 w 389"/>
                  <a:gd name="T29" fmla="*/ 82 h 529"/>
                  <a:gd name="T30" fmla="*/ 234 w 389"/>
                  <a:gd name="T31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9" h="529">
                    <a:moveTo>
                      <a:pt x="175" y="354"/>
                    </a:moveTo>
                    <a:lnTo>
                      <a:pt x="0" y="123"/>
                    </a:lnTo>
                    <a:lnTo>
                      <a:pt x="52" y="123"/>
                    </a:lnTo>
                    <a:lnTo>
                      <a:pt x="195" y="322"/>
                    </a:lnTo>
                    <a:lnTo>
                      <a:pt x="339" y="123"/>
                    </a:lnTo>
                    <a:lnTo>
                      <a:pt x="389" y="123"/>
                    </a:lnTo>
                    <a:lnTo>
                      <a:pt x="214" y="354"/>
                    </a:lnTo>
                    <a:lnTo>
                      <a:pt x="214" y="529"/>
                    </a:lnTo>
                    <a:lnTo>
                      <a:pt x="173" y="529"/>
                    </a:lnTo>
                    <a:lnTo>
                      <a:pt x="173" y="354"/>
                    </a:lnTo>
                    <a:lnTo>
                      <a:pt x="175" y="354"/>
                    </a:lnTo>
                    <a:close/>
                    <a:moveTo>
                      <a:pt x="234" y="0"/>
                    </a:moveTo>
                    <a:lnTo>
                      <a:pt x="284" y="0"/>
                    </a:lnTo>
                    <a:lnTo>
                      <a:pt x="218" y="82"/>
                    </a:lnTo>
                    <a:lnTo>
                      <a:pt x="184" y="8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9" name="Freeform 125">
                <a:extLst>
                  <a:ext uri="{FF2B5EF4-FFF2-40B4-BE49-F238E27FC236}">
                    <a16:creationId xmlns:a16="http://schemas.microsoft.com/office/drawing/2014/main" id="{C631CCD1-2BC9-C66D-5CDD-8A0521FB7E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5" y="2642"/>
                <a:ext cx="92" cy="97"/>
              </a:xfrm>
              <a:custGeom>
                <a:avLst/>
                <a:gdLst>
                  <a:gd name="T0" fmla="*/ 215 w 407"/>
                  <a:gd name="T1" fmla="*/ 39 h 425"/>
                  <a:gd name="T2" fmla="*/ 43 w 407"/>
                  <a:gd name="T3" fmla="*/ 212 h 425"/>
                  <a:gd name="T4" fmla="*/ 206 w 407"/>
                  <a:gd name="T5" fmla="*/ 386 h 425"/>
                  <a:gd name="T6" fmla="*/ 365 w 407"/>
                  <a:gd name="T7" fmla="*/ 262 h 425"/>
                  <a:gd name="T8" fmla="*/ 407 w 407"/>
                  <a:gd name="T9" fmla="*/ 262 h 425"/>
                  <a:gd name="T10" fmla="*/ 206 w 407"/>
                  <a:gd name="T11" fmla="*/ 425 h 425"/>
                  <a:gd name="T12" fmla="*/ 0 w 407"/>
                  <a:gd name="T13" fmla="*/ 212 h 425"/>
                  <a:gd name="T14" fmla="*/ 213 w 407"/>
                  <a:gd name="T15" fmla="*/ 0 h 425"/>
                  <a:gd name="T16" fmla="*/ 400 w 407"/>
                  <a:gd name="T17" fmla="*/ 143 h 425"/>
                  <a:gd name="T18" fmla="*/ 363 w 407"/>
                  <a:gd name="T19" fmla="*/ 143 h 425"/>
                  <a:gd name="T20" fmla="*/ 215 w 407"/>
                  <a:gd name="T21" fmla="*/ 39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25">
                    <a:moveTo>
                      <a:pt x="215" y="39"/>
                    </a:moveTo>
                    <a:cubicBezTo>
                      <a:pt x="109" y="39"/>
                      <a:pt x="43" y="105"/>
                      <a:pt x="43" y="212"/>
                    </a:cubicBezTo>
                    <a:cubicBezTo>
                      <a:pt x="43" y="319"/>
                      <a:pt x="107" y="386"/>
                      <a:pt x="206" y="386"/>
                    </a:cubicBezTo>
                    <a:cubicBezTo>
                      <a:pt x="288" y="386"/>
                      <a:pt x="348" y="339"/>
                      <a:pt x="365" y="262"/>
                    </a:cubicBezTo>
                    <a:lnTo>
                      <a:pt x="407" y="262"/>
                    </a:lnTo>
                    <a:cubicBezTo>
                      <a:pt x="390" y="362"/>
                      <a:pt x="311" y="425"/>
                      <a:pt x="206" y="425"/>
                    </a:cubicBezTo>
                    <a:cubicBezTo>
                      <a:pt x="82" y="425"/>
                      <a:pt x="0" y="343"/>
                      <a:pt x="0" y="212"/>
                    </a:cubicBezTo>
                    <a:cubicBezTo>
                      <a:pt x="0" y="80"/>
                      <a:pt x="81" y="0"/>
                      <a:pt x="213" y="0"/>
                    </a:cubicBezTo>
                    <a:cubicBezTo>
                      <a:pt x="318" y="0"/>
                      <a:pt x="388" y="53"/>
                      <a:pt x="400" y="143"/>
                    </a:cubicBezTo>
                    <a:lnTo>
                      <a:pt x="363" y="143"/>
                    </a:lnTo>
                    <a:cubicBezTo>
                      <a:pt x="347" y="77"/>
                      <a:pt x="295" y="39"/>
                      <a:pt x="215" y="3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0" name="Freeform 126">
                <a:extLst>
                  <a:ext uri="{FF2B5EF4-FFF2-40B4-BE49-F238E27FC236}">
                    <a16:creationId xmlns:a16="http://schemas.microsoft.com/office/drawing/2014/main" id="{7830966F-2418-5A3C-36AE-E528731A0D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3" y="2644"/>
                <a:ext cx="78" cy="93"/>
              </a:xfrm>
              <a:custGeom>
                <a:avLst/>
                <a:gdLst>
                  <a:gd name="T0" fmla="*/ 0 w 344"/>
                  <a:gd name="T1" fmla="*/ 0 h 406"/>
                  <a:gd name="T2" fmla="*/ 41 w 344"/>
                  <a:gd name="T3" fmla="*/ 0 h 406"/>
                  <a:gd name="T4" fmla="*/ 41 w 344"/>
                  <a:gd name="T5" fmla="*/ 168 h 406"/>
                  <a:gd name="T6" fmla="*/ 303 w 344"/>
                  <a:gd name="T7" fmla="*/ 168 h 406"/>
                  <a:gd name="T8" fmla="*/ 303 w 344"/>
                  <a:gd name="T9" fmla="*/ 0 h 406"/>
                  <a:gd name="T10" fmla="*/ 344 w 344"/>
                  <a:gd name="T11" fmla="*/ 0 h 406"/>
                  <a:gd name="T12" fmla="*/ 344 w 344"/>
                  <a:gd name="T13" fmla="*/ 406 h 406"/>
                  <a:gd name="T14" fmla="*/ 303 w 344"/>
                  <a:gd name="T15" fmla="*/ 406 h 406"/>
                  <a:gd name="T16" fmla="*/ 303 w 344"/>
                  <a:gd name="T17" fmla="*/ 208 h 406"/>
                  <a:gd name="T18" fmla="*/ 41 w 344"/>
                  <a:gd name="T19" fmla="*/ 208 h 406"/>
                  <a:gd name="T20" fmla="*/ 41 w 344"/>
                  <a:gd name="T21" fmla="*/ 406 h 406"/>
                  <a:gd name="T22" fmla="*/ 0 w 344"/>
                  <a:gd name="T23" fmla="*/ 406 h 406"/>
                  <a:gd name="T24" fmla="*/ 0 w 344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168"/>
                    </a:lnTo>
                    <a:lnTo>
                      <a:pt x="303" y="168"/>
                    </a:lnTo>
                    <a:lnTo>
                      <a:pt x="303" y="0"/>
                    </a:lnTo>
                    <a:lnTo>
                      <a:pt x="344" y="0"/>
                    </a:lnTo>
                    <a:lnTo>
                      <a:pt x="344" y="406"/>
                    </a:lnTo>
                    <a:lnTo>
                      <a:pt x="303" y="406"/>
                    </a:lnTo>
                    <a:lnTo>
                      <a:pt x="303" y="208"/>
                    </a:lnTo>
                    <a:lnTo>
                      <a:pt x="41" y="208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1" name="Freeform 127">
                <a:extLst>
                  <a:ext uri="{FF2B5EF4-FFF2-40B4-BE49-F238E27FC236}">
                    <a16:creationId xmlns:a16="http://schemas.microsoft.com/office/drawing/2014/main" id="{AC195BB8-FE59-B40E-5C2F-A9C06D92CF2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579" y="2643"/>
                <a:ext cx="96" cy="96"/>
              </a:xfrm>
              <a:custGeom>
                <a:avLst/>
                <a:gdLst>
                  <a:gd name="T0" fmla="*/ 213 w 425"/>
                  <a:gd name="T1" fmla="*/ 425 h 425"/>
                  <a:gd name="T2" fmla="*/ 0 w 425"/>
                  <a:gd name="T3" fmla="*/ 212 h 425"/>
                  <a:gd name="T4" fmla="*/ 213 w 425"/>
                  <a:gd name="T5" fmla="*/ 0 h 425"/>
                  <a:gd name="T6" fmla="*/ 425 w 425"/>
                  <a:gd name="T7" fmla="*/ 212 h 425"/>
                  <a:gd name="T8" fmla="*/ 213 w 425"/>
                  <a:gd name="T9" fmla="*/ 425 h 425"/>
                  <a:gd name="T10" fmla="*/ 384 w 425"/>
                  <a:gd name="T11" fmla="*/ 210 h 425"/>
                  <a:gd name="T12" fmla="*/ 213 w 425"/>
                  <a:gd name="T13" fmla="*/ 37 h 425"/>
                  <a:gd name="T14" fmla="*/ 41 w 425"/>
                  <a:gd name="T15" fmla="*/ 210 h 425"/>
                  <a:gd name="T16" fmla="*/ 213 w 425"/>
                  <a:gd name="T17" fmla="*/ 384 h 425"/>
                  <a:gd name="T18" fmla="*/ 384 w 425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425">
                    <a:moveTo>
                      <a:pt x="213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79" y="0"/>
                      <a:pt x="213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5" y="343"/>
                      <a:pt x="347" y="425"/>
                      <a:pt x="213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3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3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2" name="Freeform 128">
                <a:extLst>
                  <a:ext uri="{FF2B5EF4-FFF2-40B4-BE49-F238E27FC236}">
                    <a16:creationId xmlns:a16="http://schemas.microsoft.com/office/drawing/2014/main" id="{EFD694A5-B111-66F2-9DED-65661F7156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90" y="2644"/>
                <a:ext cx="94" cy="93"/>
              </a:xfrm>
              <a:custGeom>
                <a:avLst/>
                <a:gdLst>
                  <a:gd name="T0" fmla="*/ 0 w 413"/>
                  <a:gd name="T1" fmla="*/ 0 h 406"/>
                  <a:gd name="T2" fmla="*/ 45 w 413"/>
                  <a:gd name="T3" fmla="*/ 0 h 406"/>
                  <a:gd name="T4" fmla="*/ 207 w 413"/>
                  <a:gd name="T5" fmla="*/ 370 h 406"/>
                  <a:gd name="T6" fmla="*/ 370 w 413"/>
                  <a:gd name="T7" fmla="*/ 0 h 406"/>
                  <a:gd name="T8" fmla="*/ 413 w 413"/>
                  <a:gd name="T9" fmla="*/ 0 h 406"/>
                  <a:gd name="T10" fmla="*/ 232 w 413"/>
                  <a:gd name="T11" fmla="*/ 406 h 406"/>
                  <a:gd name="T12" fmla="*/ 181 w 413"/>
                  <a:gd name="T13" fmla="*/ 406 h 406"/>
                  <a:gd name="T14" fmla="*/ 0 w 413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3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3" y="0"/>
                    </a:lnTo>
                    <a:lnTo>
                      <a:pt x="232" y="406"/>
                    </a:lnTo>
                    <a:lnTo>
                      <a:pt x="181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3" name="Freeform 129">
                <a:extLst>
                  <a:ext uri="{FF2B5EF4-FFF2-40B4-BE49-F238E27FC236}">
                    <a16:creationId xmlns:a16="http://schemas.microsoft.com/office/drawing/2014/main" id="{559AB1A0-3B39-E6EA-66D3-51E55CC2EE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7" y="2644"/>
                <a:ext cx="88" cy="93"/>
              </a:xfrm>
              <a:custGeom>
                <a:avLst/>
                <a:gdLst>
                  <a:gd name="T0" fmla="*/ 174 w 390"/>
                  <a:gd name="T1" fmla="*/ 231 h 406"/>
                  <a:gd name="T2" fmla="*/ 0 w 390"/>
                  <a:gd name="T3" fmla="*/ 0 h 406"/>
                  <a:gd name="T4" fmla="*/ 52 w 390"/>
                  <a:gd name="T5" fmla="*/ 0 h 406"/>
                  <a:gd name="T6" fmla="*/ 195 w 390"/>
                  <a:gd name="T7" fmla="*/ 199 h 406"/>
                  <a:gd name="T8" fmla="*/ 340 w 390"/>
                  <a:gd name="T9" fmla="*/ 0 h 406"/>
                  <a:gd name="T10" fmla="*/ 390 w 390"/>
                  <a:gd name="T11" fmla="*/ 0 h 406"/>
                  <a:gd name="T12" fmla="*/ 215 w 390"/>
                  <a:gd name="T13" fmla="*/ 231 h 406"/>
                  <a:gd name="T14" fmla="*/ 215 w 390"/>
                  <a:gd name="T15" fmla="*/ 406 h 406"/>
                  <a:gd name="T16" fmla="*/ 174 w 390"/>
                  <a:gd name="T17" fmla="*/ 406 h 406"/>
                  <a:gd name="T18" fmla="*/ 174 w 390"/>
                  <a:gd name="T19" fmla="*/ 231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0" h="406">
                    <a:moveTo>
                      <a:pt x="174" y="231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195" y="199"/>
                    </a:lnTo>
                    <a:lnTo>
                      <a:pt x="340" y="0"/>
                    </a:lnTo>
                    <a:lnTo>
                      <a:pt x="390" y="0"/>
                    </a:lnTo>
                    <a:lnTo>
                      <a:pt x="215" y="231"/>
                    </a:lnTo>
                    <a:lnTo>
                      <a:pt x="215" y="406"/>
                    </a:lnTo>
                    <a:lnTo>
                      <a:pt x="174" y="406"/>
                    </a:lnTo>
                    <a:lnTo>
                      <a:pt x="174" y="231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89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50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1484784"/>
            <a:ext cx="4500000" cy="757130"/>
          </a:xfrm>
        </p:spPr>
        <p:txBody>
          <a:bodyPr anchor="b">
            <a:spAutoFit/>
          </a:bodyPr>
          <a:lstStyle>
            <a:lvl1pPr algn="l">
              <a:defRPr lang="cs-CZ" sz="2400" dirty="0"/>
            </a:lvl1pPr>
          </a:lstStyle>
          <a:p>
            <a:r>
              <a:rPr lang="en-US" dirty="0"/>
              <a:t>CLICK TO EDIT MASTER TITLE STYLE 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2271297"/>
            <a:ext cx="4500000" cy="341632"/>
          </a:xfrm>
        </p:spPr>
        <p:txBody>
          <a:bodyPr>
            <a:spAutoFit/>
          </a:bodyPr>
          <a:lstStyle>
            <a:lvl1pPr marL="0" indent="0" algn="l">
              <a:buNone/>
              <a:defRPr lang="cs-CZ" sz="180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3B40F-65C4-4AA6-BC6B-328ABA26B9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2924944"/>
            <a:ext cx="4500000" cy="151323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793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zev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2407645"/>
            <a:ext cx="4500000" cy="1588127"/>
          </a:xfrm>
        </p:spPr>
        <p:txBody>
          <a:bodyPr anchor="b">
            <a:spAutoFit/>
          </a:bodyPr>
          <a:lstStyle>
            <a:lvl1pPr algn="l">
              <a:defRPr lang="cs-CZ" dirty="0">
                <a:solidFill>
                  <a:srgbClr val="E5AA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3995772"/>
            <a:ext cx="4500000" cy="757130"/>
          </a:xfrm>
        </p:spPr>
        <p:txBody>
          <a:bodyPr>
            <a:spAutoFit/>
          </a:bodyPr>
          <a:lstStyle>
            <a:lvl1pPr marL="0" indent="0" algn="l">
              <a:buNone/>
              <a:defRPr lang="cs-CZ" sz="2400" b="1" dirty="0">
                <a:solidFill>
                  <a:srgbClr val="E5AA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B66A5B-19D9-29D2-8651-03D5F5896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893B17-E212-6185-317E-0144A3041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188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E5AA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26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A5D7-8F01-7B7C-F516-25BDAC56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E5AA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1226-F696-41CF-8A35-89CCADC4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680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E5AA2D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3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11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ev+3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4C51094-9001-78EC-2250-68BB7FBE5AA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E5AA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84784"/>
            <a:ext cx="5016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E5AA2D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539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vlevo+Nazev+1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2F9D6A-84FB-9899-C910-F689A3441C4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7104112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816064"/>
            <a:ext cx="3132000" cy="101566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0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2708920"/>
            <a:ext cx="3132000" cy="701731"/>
          </a:xfrm>
        </p:spPr>
        <p:txBody>
          <a:bodyPr wrap="square" anchor="b" anchorCtr="0">
            <a:spAutoFit/>
          </a:bodyPr>
          <a:lstStyle>
            <a:lvl1pPr>
              <a:defRPr sz="2200">
                <a:solidFill>
                  <a:srgbClr val="E5AA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3429000"/>
            <a:ext cx="3132000" cy="33855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600">
                <a:solidFill>
                  <a:srgbClr val="E5AA2D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799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panorama+Nazev+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E9D949F-1077-CEC6-C0F6-1BA38541FFF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080000" y="2199715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A7EF15-3DA5-6A9E-2742-EAE3874882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80000" y="1847491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E5AA2D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BDB12AD-2F42-91FF-0140-E2FB1657C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493B7B-142B-1605-D172-11E616DB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24601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rgbClr val="E5AA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3156043-564B-B01D-9696-F72F5EC05680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0" y="3717032"/>
            <a:ext cx="12191999" cy="314096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09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Foto/vlevo+ 4xText/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C20EED-8076-BAC9-79F3-F293D381F5D2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079499" y="1080000"/>
            <a:ext cx="2160000" cy="2160000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303D7A9-3F93-8263-ED47-7B4C7777478C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601854" y="1080000"/>
            <a:ext cx="2160000" cy="2160000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6D3C311E-4839-640E-44D9-1C6FE59774E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79498" y="3525594"/>
            <a:ext cx="4682355" cy="2160000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8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3A269-86E8-54B2-737B-59C9E8ED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6EC94-2CEB-9D35-4D1D-E0348806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CB8A2-52BF-6639-9EE6-20141BB69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2DE33-83B7-A591-8CEC-36ADDF9ED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188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E5AA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8" r:id="rId9"/>
    <p:sldLayoutId id="2147483666" r:id="rId10"/>
    <p:sldLayoutId id="2147483667" r:id="rId11"/>
    <p:sldLayoutId id="2147483669" r:id="rId12"/>
    <p:sldLayoutId id="214748367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B83C0E-AC7F-FA0E-4DE4-6187BACE61CC}"/>
              </a:ext>
            </a:extLst>
          </p:cNvPr>
          <p:cNvSpPr/>
          <p:nvPr/>
        </p:nvSpPr>
        <p:spPr>
          <a:xfrm>
            <a:off x="0" y="0"/>
            <a:ext cx="12190879" cy="6858000"/>
          </a:xfrm>
          <a:prstGeom prst="rect">
            <a:avLst/>
          </a:prstGeom>
          <a:solidFill>
            <a:srgbClr val="A5B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rgbClr val="708B6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C0F43F-B03E-E3A3-DB6B-CD2128465C7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43EE4FD-7606-D14B-B086-8DD4A3CC8B85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602532" y="3409777"/>
              <a:ext cx="972000" cy="2138965"/>
            </a:xfrm>
            <a:prstGeom prst="roundRect">
              <a:avLst>
                <a:gd name="adj" fmla="val 50000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83D554-05B2-E159-1AE4-96690B0415DB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684482" y="3848652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08835D-4E7A-AAE0-87D7-3E46EC8219C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52034" y="0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6FB7D07-CF0C-27C1-6EF2-FDDADC2B9176}"/>
                </a:ext>
              </a:extLst>
            </p:cNvPr>
            <p:cNvGrpSpPr/>
            <p:nvPr/>
          </p:nvGrpSpPr>
          <p:grpSpPr>
            <a:xfrm>
              <a:off x="10777393" y="330880"/>
              <a:ext cx="972000" cy="2200415"/>
              <a:chOff x="10777393" y="394379"/>
              <a:chExt cx="972000" cy="2200415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C517A7-2FB9-CCD8-E820-8B05A703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0777393" y="394379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solidFill>
                <a:srgbClr val="E5AA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DA24E03-AFE2-E382-C18E-A7BFAF5F4B1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0777393" y="975323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solidFill>
                <a:srgbClr val="E5AA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82BB52D-5971-7C9F-69A9-D006170F83D7}"/>
                </a:ext>
              </a:extLst>
            </p:cNvPr>
            <p:cNvGrpSpPr/>
            <p:nvPr/>
          </p:nvGrpSpPr>
          <p:grpSpPr>
            <a:xfrm>
              <a:off x="8147048" y="330880"/>
              <a:ext cx="2200415" cy="972000"/>
              <a:chOff x="8166098" y="330880"/>
              <a:chExt cx="2200415" cy="97200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32EE17B-264B-04FA-14EB-15FC26A50FF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9637699" y="574065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solidFill>
                <a:srgbClr val="FFF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8259004-A3EB-9843-87BF-E3402546DE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8489834" y="7144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solidFill>
                <a:srgbClr val="FFF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AE36432-2C03-C7F8-6C9E-3612A496D73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094372" y="0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35B26D1-9D5B-984A-3042-85E677526F63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1360746" y="5334000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CACEEDC-CB80-388A-C710-C7C9C0136CCC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 flipV="1">
              <a:off x="323736" y="3982776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7D9F440-A596-231B-3AF7-A312EF0E2F0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896264" y="4493979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0C61F07-1619-542C-CAA2-4BC471D1B59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976563" y="5238529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7FEC5CE-BF13-62E2-3157-2233FF17387A}"/>
                </a:ext>
              </a:extLst>
            </p:cNvPr>
            <p:cNvGrpSpPr/>
            <p:nvPr/>
          </p:nvGrpSpPr>
          <p:grpSpPr>
            <a:xfrm>
              <a:off x="1238034" y="1941554"/>
              <a:ext cx="972000" cy="2200415"/>
              <a:chOff x="1238034" y="1941554"/>
              <a:chExt cx="972000" cy="2200415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5ED84FD-FA64-AE23-D020-BB5E37BD77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8034" y="3656340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solidFill>
                <a:srgbClr val="513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A73D010-2E1A-B12D-D527-E2C8159403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8034" y="1941554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solidFill>
                <a:srgbClr val="513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9A00BCC-3E0B-2A6C-68E8-61DC9D41B0CD}"/>
                </a:ext>
              </a:extLst>
            </p:cNvPr>
            <p:cNvGrpSpPr/>
            <p:nvPr/>
          </p:nvGrpSpPr>
          <p:grpSpPr>
            <a:xfrm>
              <a:off x="4092817" y="2283443"/>
              <a:ext cx="2200415" cy="972000"/>
              <a:chOff x="4128821" y="2265290"/>
              <a:chExt cx="2200415" cy="972000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40FA285-B661-2E41-6A18-087A2C0762D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 flipV="1">
                <a:off x="3885636" y="2508475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3D30E23-DB7B-1DCD-E8B7-81D49B89DE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 flipV="1">
                <a:off x="5033501" y="1941554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3A89ED3-6141-FB3A-5FC1-83FD3DE73D49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 flipV="1">
              <a:off x="2668081" y="1959707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38C593C-019C-F632-B428-DF4A8E4AC940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32456" y="1941554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8FFF02-456E-4B59-CB73-FA34CEEB3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3145181"/>
            <a:ext cx="5196600" cy="1089529"/>
          </a:xfrm>
        </p:spPr>
        <p:txBody>
          <a:bodyPr wrap="square">
            <a:spAutoFit/>
          </a:bodyPr>
          <a:lstStyle/>
          <a:p>
            <a:r>
              <a:rPr lang="cs-CZ" dirty="0"/>
              <a:t>NÁZEV STUDIJNÍ</a:t>
            </a:r>
            <a:r>
              <a:rPr lang="en-US" dirty="0"/>
              <a:t> 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OPORY*PREZENTACE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CAB8C-8A57-73DC-80BE-B163B350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234710"/>
            <a:ext cx="4500000" cy="424732"/>
          </a:xfrm>
        </p:spPr>
        <p:txBody>
          <a:bodyPr>
            <a:spAutoFit/>
          </a:bodyPr>
          <a:lstStyle/>
          <a:p>
            <a:r>
              <a:rPr lang="en-US" dirty="0"/>
              <a:t>p</a:t>
            </a:r>
            <a:r>
              <a:rPr lang="cs-CZ" dirty="0" err="1"/>
              <a:t>odtitul</a:t>
            </a:r>
            <a:r>
              <a:rPr lang="cs-CZ" dirty="0"/>
              <a:t> studijní opory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0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E45206-A43E-F28D-A6EC-13D1420D318F}"/>
              </a:ext>
            </a:extLst>
          </p:cNvPr>
          <p:cNvGrpSpPr/>
          <p:nvPr/>
        </p:nvGrpSpPr>
        <p:grpSpPr>
          <a:xfrm>
            <a:off x="240136" y="3845714"/>
            <a:ext cx="5495304" cy="2426893"/>
            <a:chOff x="240136" y="3845714"/>
            <a:chExt cx="5495304" cy="242689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41EB7D-77D0-0D56-5C3B-22E30516D84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359425" y="4653136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922C0F6-944B-88B1-5E76-D69FEF454329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240136" y="4653136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16FA67-4F06-28A6-AE96-19990DB2980E}"/>
                </a:ext>
              </a:extLst>
            </p:cNvPr>
            <p:cNvGrpSpPr/>
            <p:nvPr/>
          </p:nvGrpSpPr>
          <p:grpSpPr>
            <a:xfrm rot="5400000">
              <a:off x="3122488" y="4686399"/>
              <a:ext cx="972000" cy="2200415"/>
              <a:chOff x="1238034" y="1941554"/>
              <a:chExt cx="972000" cy="2200415"/>
            </a:xfrm>
            <a:solidFill>
              <a:srgbClr val="513F95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BE7E7FE-2678-7CDC-16C6-66CA018DC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8034" y="3656340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33A40F6-5739-AA44-F294-8CA312D19D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8034" y="1941554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6D473F7-A482-0261-21BA-6F231AE49B3A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4439705" y="3521978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8BBE6C-2DDB-0A1A-FDDA-6D51A02C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1089529"/>
          </a:xfrm>
        </p:spPr>
        <p:txBody>
          <a:bodyPr>
            <a:spAutoFit/>
          </a:bodyPr>
          <a:lstStyle/>
          <a:p>
            <a:r>
              <a:rPr lang="pl-PL" dirty="0"/>
              <a:t>Úvod kapitoly 0</a:t>
            </a:r>
            <a:r>
              <a:rPr lang="en-US" dirty="0"/>
              <a:t>2</a:t>
            </a:r>
            <a:r>
              <a:rPr lang="pl-PL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r>
              <a:rPr lang="cs-CZ" b="1" dirty="0"/>
              <a:t> in </a:t>
            </a:r>
            <a:r>
              <a:rPr lang="cs-CZ" b="1" dirty="0" err="1"/>
              <a:t>hendrerit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01BE-BDC7-B2B2-D10A-E29B5DD8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217638"/>
            <a:ext cx="4680000" cy="923330"/>
          </a:xfrm>
        </p:spPr>
        <p:txBody>
          <a:bodyPr>
            <a:spAutoFit/>
          </a:bodyPr>
          <a:lstStyle/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8ECA-E70D-12DE-F222-684816FB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5CD39-65ED-F195-D700-FBF2348E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9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EBBB4-91B3-6D63-E44C-DB8A8B45F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347787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cs-CZ" dirty="0">
                <a:solidFill>
                  <a:srgbClr val="E5AA2D"/>
                </a:solidFill>
              </a:rPr>
              <a:t>Ut </a:t>
            </a:r>
            <a:r>
              <a:rPr lang="cs-CZ" dirty="0" err="1">
                <a:solidFill>
                  <a:srgbClr val="E5AA2D"/>
                </a:solidFill>
              </a:rPr>
              <a:t>wisi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enim</a:t>
            </a:r>
            <a:r>
              <a:rPr lang="cs-CZ" dirty="0">
                <a:solidFill>
                  <a:srgbClr val="E5AA2D"/>
                </a:solidFill>
              </a:rPr>
              <a:t> ad minim </a:t>
            </a:r>
            <a:r>
              <a:rPr lang="cs-CZ" dirty="0" err="1">
                <a:solidFill>
                  <a:srgbClr val="E5AA2D"/>
                </a:solidFill>
              </a:rPr>
              <a:t>veniam</a:t>
            </a:r>
            <a:r>
              <a:rPr lang="cs-CZ" dirty="0">
                <a:solidFill>
                  <a:srgbClr val="E5AA2D"/>
                </a:solidFill>
              </a:rPr>
              <a:t>, </a:t>
            </a:r>
            <a:r>
              <a:rPr lang="cs-CZ" dirty="0" err="1">
                <a:solidFill>
                  <a:srgbClr val="E5AA2D"/>
                </a:solidFill>
              </a:rPr>
              <a:t>quis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nostrud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exerci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tation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ullamcorper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suscipit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lobortis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nisl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ut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aliquip</a:t>
            </a:r>
            <a:r>
              <a:rPr lang="cs-CZ" dirty="0">
                <a:solidFill>
                  <a:srgbClr val="E5AA2D"/>
                </a:solidFill>
              </a:rPr>
              <a:t> ex </a:t>
            </a:r>
            <a:r>
              <a:rPr lang="cs-CZ" dirty="0" err="1">
                <a:solidFill>
                  <a:srgbClr val="E5AA2D"/>
                </a:solidFill>
              </a:rPr>
              <a:t>ea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commodo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consequat</a:t>
            </a:r>
            <a:r>
              <a:rPr lang="cs-CZ" dirty="0">
                <a:solidFill>
                  <a:srgbClr val="E5AA2D"/>
                </a:solidFill>
              </a:rPr>
              <a:t>.</a:t>
            </a:r>
            <a:endParaRPr lang="en-US" dirty="0">
              <a:solidFill>
                <a:srgbClr val="E5AA2D"/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endParaRPr lang="cs-CZ" dirty="0">
              <a:solidFill>
                <a:srgbClr val="E5AA2D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7EE0EE-C157-3990-6B7E-FCC0DBB8E7E5}"/>
              </a:ext>
            </a:extLst>
          </p:cNvPr>
          <p:cNvSpPr>
            <a:spLocks noChangeAspect="1"/>
          </p:cNvSpPr>
          <p:nvPr/>
        </p:nvSpPr>
        <p:spPr>
          <a:xfrm flipV="1">
            <a:off x="5412032" y="0"/>
            <a:ext cx="972000" cy="1142799"/>
          </a:xfrm>
          <a:custGeom>
            <a:avLst/>
            <a:gdLst>
              <a:gd name="connsiteX0" fmla="*/ 0 w 972000"/>
              <a:gd name="connsiteY0" fmla="*/ 1142799 h 1142799"/>
              <a:gd name="connsiteX1" fmla="*/ 972000 w 972000"/>
              <a:gd name="connsiteY1" fmla="*/ 1142799 h 1142799"/>
              <a:gd name="connsiteX2" fmla="*/ 972000 w 972000"/>
              <a:gd name="connsiteY2" fmla="*/ 486000 h 1142799"/>
              <a:gd name="connsiteX3" fmla="*/ 486000 w 972000"/>
              <a:gd name="connsiteY3" fmla="*/ 0 h 1142799"/>
              <a:gd name="connsiteX4" fmla="*/ 0 w 972000"/>
              <a:gd name="connsiteY4" fmla="*/ 486000 h 11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142799">
                <a:moveTo>
                  <a:pt x="0" y="1142799"/>
                </a:moveTo>
                <a:lnTo>
                  <a:pt x="972000" y="1142799"/>
                </a:lnTo>
                <a:lnTo>
                  <a:pt x="972000" y="486000"/>
                </a:lnTo>
                <a:cubicBezTo>
                  <a:pt x="972000" y="217590"/>
                  <a:pt x="754410" y="0"/>
                  <a:pt x="486000" y="0"/>
                </a:cubicBezTo>
                <a:cubicBezTo>
                  <a:pt x="217590" y="0"/>
                  <a:pt x="0" y="217590"/>
                  <a:pt x="0" y="48600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25E780-F8A7-2D54-2F16-9CBCD63AA03F}"/>
              </a:ext>
            </a:extLst>
          </p:cNvPr>
          <p:cNvSpPr>
            <a:spLocks noChangeAspect="1"/>
          </p:cNvSpPr>
          <p:nvPr/>
        </p:nvSpPr>
        <p:spPr>
          <a:xfrm>
            <a:off x="10140000" y="5715201"/>
            <a:ext cx="972000" cy="1142799"/>
          </a:xfrm>
          <a:custGeom>
            <a:avLst/>
            <a:gdLst>
              <a:gd name="connsiteX0" fmla="*/ 0 w 972000"/>
              <a:gd name="connsiteY0" fmla="*/ 1142799 h 1142799"/>
              <a:gd name="connsiteX1" fmla="*/ 972000 w 972000"/>
              <a:gd name="connsiteY1" fmla="*/ 1142799 h 1142799"/>
              <a:gd name="connsiteX2" fmla="*/ 972000 w 972000"/>
              <a:gd name="connsiteY2" fmla="*/ 486000 h 1142799"/>
              <a:gd name="connsiteX3" fmla="*/ 486000 w 972000"/>
              <a:gd name="connsiteY3" fmla="*/ 0 h 1142799"/>
              <a:gd name="connsiteX4" fmla="*/ 0 w 972000"/>
              <a:gd name="connsiteY4" fmla="*/ 486000 h 11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142799">
                <a:moveTo>
                  <a:pt x="0" y="1142799"/>
                </a:moveTo>
                <a:lnTo>
                  <a:pt x="972000" y="1142799"/>
                </a:lnTo>
                <a:lnTo>
                  <a:pt x="972000" y="486000"/>
                </a:lnTo>
                <a:cubicBezTo>
                  <a:pt x="972000" y="217590"/>
                  <a:pt x="754410" y="0"/>
                  <a:pt x="486000" y="0"/>
                </a:cubicBezTo>
                <a:cubicBezTo>
                  <a:pt x="217590" y="0"/>
                  <a:pt x="0" y="217590"/>
                  <a:pt x="0" y="48600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17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F071C97-C46B-AB6F-75D6-8DDD2C9B93BF}"/>
              </a:ext>
            </a:extLst>
          </p:cNvPr>
          <p:cNvSpPr>
            <a:spLocks noChangeAspect="1"/>
          </p:cNvSpPr>
          <p:nvPr/>
        </p:nvSpPr>
        <p:spPr>
          <a:xfrm>
            <a:off x="5412032" y="5715201"/>
            <a:ext cx="972000" cy="1142799"/>
          </a:xfrm>
          <a:custGeom>
            <a:avLst/>
            <a:gdLst>
              <a:gd name="connsiteX0" fmla="*/ 0 w 972000"/>
              <a:gd name="connsiteY0" fmla="*/ 1142799 h 1142799"/>
              <a:gd name="connsiteX1" fmla="*/ 972000 w 972000"/>
              <a:gd name="connsiteY1" fmla="*/ 1142799 h 1142799"/>
              <a:gd name="connsiteX2" fmla="*/ 972000 w 972000"/>
              <a:gd name="connsiteY2" fmla="*/ 486000 h 1142799"/>
              <a:gd name="connsiteX3" fmla="*/ 486000 w 972000"/>
              <a:gd name="connsiteY3" fmla="*/ 0 h 1142799"/>
              <a:gd name="connsiteX4" fmla="*/ 0 w 972000"/>
              <a:gd name="connsiteY4" fmla="*/ 486000 h 11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142799">
                <a:moveTo>
                  <a:pt x="0" y="1142799"/>
                </a:moveTo>
                <a:lnTo>
                  <a:pt x="972000" y="1142799"/>
                </a:lnTo>
                <a:lnTo>
                  <a:pt x="972000" y="486000"/>
                </a:lnTo>
                <a:cubicBezTo>
                  <a:pt x="972000" y="217590"/>
                  <a:pt x="754410" y="0"/>
                  <a:pt x="486000" y="0"/>
                </a:cubicBezTo>
                <a:cubicBezTo>
                  <a:pt x="217590" y="0"/>
                  <a:pt x="0" y="217590"/>
                  <a:pt x="0" y="486000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DCE4C8-B92B-3EC7-32EB-1DAB2732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E6953-8F9B-24D3-D1BD-AB223EC9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10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4008-F15D-9174-7B6C-FC298E0C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4085734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dignissim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praesent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luptatum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zzril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delenit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feugait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5AA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dignissim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praesent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luptatum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zzril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delenit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feugait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elit,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nibh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euismod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tincidunt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laoreet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volutpat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AC86C-8701-8547-24A5-5F73E71779A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3577903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E5AA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B49E83-063B-DF56-E688-777365D22B2F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46651" y="4087828"/>
            <a:ext cx="972000" cy="878696"/>
          </a:xfrm>
          <a:custGeom>
            <a:avLst/>
            <a:gdLst>
              <a:gd name="connsiteX0" fmla="*/ 0 w 972000"/>
              <a:gd name="connsiteY0" fmla="*/ 878696 h 878696"/>
              <a:gd name="connsiteX1" fmla="*/ 0 w 972000"/>
              <a:gd name="connsiteY1" fmla="*/ 486000 h 878696"/>
              <a:gd name="connsiteX2" fmla="*/ 486000 w 972000"/>
              <a:gd name="connsiteY2" fmla="*/ 0 h 878696"/>
              <a:gd name="connsiteX3" fmla="*/ 972000 w 972000"/>
              <a:gd name="connsiteY3" fmla="*/ 486000 h 878696"/>
              <a:gd name="connsiteX4" fmla="*/ 972000 w 972000"/>
              <a:gd name="connsiteY4" fmla="*/ 878696 h 8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878696">
                <a:moveTo>
                  <a:pt x="0" y="878696"/>
                </a:move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lnTo>
                  <a:pt x="972000" y="87869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FE926F8-B63B-A505-3F65-BF61ECE2E312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0894342" y="4905466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33814CD-1C8F-EA7D-94B1-588731078895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8724400" y="0"/>
            <a:ext cx="972000" cy="878696"/>
          </a:xfrm>
          <a:custGeom>
            <a:avLst/>
            <a:gdLst>
              <a:gd name="connsiteX0" fmla="*/ 0 w 972000"/>
              <a:gd name="connsiteY0" fmla="*/ 878696 h 878696"/>
              <a:gd name="connsiteX1" fmla="*/ 0 w 972000"/>
              <a:gd name="connsiteY1" fmla="*/ 486000 h 878696"/>
              <a:gd name="connsiteX2" fmla="*/ 486000 w 972000"/>
              <a:gd name="connsiteY2" fmla="*/ 0 h 878696"/>
              <a:gd name="connsiteX3" fmla="*/ 972000 w 972000"/>
              <a:gd name="connsiteY3" fmla="*/ 486000 h 878696"/>
              <a:gd name="connsiteX4" fmla="*/ 972000 w 972000"/>
              <a:gd name="connsiteY4" fmla="*/ 878696 h 8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878696">
                <a:moveTo>
                  <a:pt x="0" y="878696"/>
                </a:move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lnTo>
                  <a:pt x="972000" y="87869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1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BC190-4FA3-844E-7734-046BFF47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32B8-04ED-50D6-EE5A-D2D438E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11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6870-13C3-477D-36F9-6336AB0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954107"/>
          </a:xfrm>
        </p:spPr>
        <p:txBody>
          <a:bodyPr>
            <a:spAutoFit/>
          </a:bodyPr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6B1B9-87B5-92FF-9723-5DA95B63A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031325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90C65-0F01-C16B-6CA9-33A4E77A65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7D159-AFA9-C05A-4B35-FBD4E36B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1089529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6D9A7-9DD8-7347-88B1-875DF8A4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206605"/>
            <a:ext cx="5016000" cy="646331"/>
          </a:xfrm>
        </p:spPr>
        <p:txBody>
          <a:bodyPr>
            <a:spAutoFit/>
          </a:bodyPr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92F93B-4CB6-A572-6BA8-D04D522CEFD6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46651" y="5167948"/>
            <a:ext cx="972000" cy="878696"/>
          </a:xfrm>
          <a:custGeom>
            <a:avLst/>
            <a:gdLst>
              <a:gd name="connsiteX0" fmla="*/ 0 w 972000"/>
              <a:gd name="connsiteY0" fmla="*/ 878696 h 878696"/>
              <a:gd name="connsiteX1" fmla="*/ 0 w 972000"/>
              <a:gd name="connsiteY1" fmla="*/ 486000 h 878696"/>
              <a:gd name="connsiteX2" fmla="*/ 486000 w 972000"/>
              <a:gd name="connsiteY2" fmla="*/ 0 h 878696"/>
              <a:gd name="connsiteX3" fmla="*/ 972000 w 972000"/>
              <a:gd name="connsiteY3" fmla="*/ 486000 h 878696"/>
              <a:gd name="connsiteX4" fmla="*/ 972000 w 972000"/>
              <a:gd name="connsiteY4" fmla="*/ 878696 h 8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878696">
                <a:moveTo>
                  <a:pt x="0" y="878696"/>
                </a:move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lnTo>
                  <a:pt x="972000" y="87869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80B2D82-A1D1-0108-BE99-778A113AF777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2783632" y="0"/>
            <a:ext cx="972000" cy="878696"/>
          </a:xfrm>
          <a:custGeom>
            <a:avLst/>
            <a:gdLst>
              <a:gd name="connsiteX0" fmla="*/ 0 w 972000"/>
              <a:gd name="connsiteY0" fmla="*/ 878696 h 878696"/>
              <a:gd name="connsiteX1" fmla="*/ 0 w 972000"/>
              <a:gd name="connsiteY1" fmla="*/ 486000 h 878696"/>
              <a:gd name="connsiteX2" fmla="*/ 486000 w 972000"/>
              <a:gd name="connsiteY2" fmla="*/ 0 h 878696"/>
              <a:gd name="connsiteX3" fmla="*/ 972000 w 972000"/>
              <a:gd name="connsiteY3" fmla="*/ 486000 h 878696"/>
              <a:gd name="connsiteX4" fmla="*/ 972000 w 972000"/>
              <a:gd name="connsiteY4" fmla="*/ 878696 h 8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878696">
                <a:moveTo>
                  <a:pt x="0" y="878696"/>
                </a:move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lnTo>
                  <a:pt x="972000" y="878696"/>
                </a:ln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9F3F485-9228-4CBC-5C3D-B15E21AC072F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0894342" y="4905466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E45BE0-3D39-DA57-0180-6EA66E31E833}"/>
              </a:ext>
            </a:extLst>
          </p:cNvPr>
          <p:cNvGrpSpPr/>
          <p:nvPr/>
        </p:nvGrpSpPr>
        <p:grpSpPr>
          <a:xfrm>
            <a:off x="7094372" y="0"/>
            <a:ext cx="4655021" cy="3135896"/>
            <a:chOff x="7094372" y="0"/>
            <a:chExt cx="4655021" cy="313589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4D7979E-525B-6C37-9E71-A546785E708B}"/>
                </a:ext>
              </a:extLst>
            </p:cNvPr>
            <p:cNvGrpSpPr/>
            <p:nvPr/>
          </p:nvGrpSpPr>
          <p:grpSpPr>
            <a:xfrm>
              <a:off x="10777393" y="330880"/>
              <a:ext cx="972000" cy="2200415"/>
              <a:chOff x="10777393" y="394379"/>
              <a:chExt cx="972000" cy="2200415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E958460-D68B-8EA9-192D-D801675AEEB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0777393" y="394379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solidFill>
                <a:srgbClr val="E5AA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FA6F9D-7AA0-E0D4-59D0-10B1BA2B11F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0777393" y="975323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solidFill>
                <a:srgbClr val="E5AA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64D80-F2F2-4851-9CB1-333140297C53}"/>
                </a:ext>
              </a:extLst>
            </p:cNvPr>
            <p:cNvGrpSpPr/>
            <p:nvPr/>
          </p:nvGrpSpPr>
          <p:grpSpPr>
            <a:xfrm>
              <a:off x="8147048" y="330880"/>
              <a:ext cx="2200415" cy="972000"/>
              <a:chOff x="8166098" y="330880"/>
              <a:chExt cx="2200415" cy="97200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30A3D88-0193-8377-EA3F-6018FBE211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9637699" y="574065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solidFill>
                <a:srgbClr val="FFF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95669C0-4567-A8F0-F423-52CE1E3588F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8489834" y="7144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solidFill>
                <a:srgbClr val="FFF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F8F093-F17B-7416-362B-E3FE0D64CFD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094372" y="0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F95AD9-6EC7-8A3E-8FE1-1808016776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94520" y="1516425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8675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1C26C34-987D-7609-C6CC-DA6D4569E3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r="20915"/>
          <a:stretch/>
        </p:blipFill>
        <p:spPr>
          <a:xfrm>
            <a:off x="0" y="0"/>
            <a:ext cx="7092000" cy="6858000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81F784-5707-80D2-C137-1D2FE6714E41}"/>
              </a:ext>
            </a:extLst>
          </p:cNvPr>
          <p:cNvSpPr>
            <a:spLocks noChangeAspect="1"/>
          </p:cNvSpPr>
          <p:nvPr/>
        </p:nvSpPr>
        <p:spPr>
          <a:xfrm rot="2700000">
            <a:off x="6514973" y="4551468"/>
            <a:ext cx="972000" cy="2138965"/>
          </a:xfrm>
          <a:prstGeom prst="roundRect">
            <a:avLst>
              <a:gd name="adj" fmla="val 50000"/>
            </a:avLst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E8B1F-C158-9816-6E9A-5DBC169A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BE98B-038A-0013-8BBE-4E605B6F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12</a:t>
            </a:fld>
            <a:endParaRPr lang="cs-CZ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6718FC-9250-71F1-6DF7-A9F34D8A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2239162"/>
            <a:ext cx="3132000" cy="757130"/>
          </a:xfrm>
        </p:spPr>
        <p:txBody>
          <a:bodyPr/>
          <a:lstStyle/>
          <a:p>
            <a:r>
              <a:rPr lang="cs-CZ" sz="2400" b="1" dirty="0" err="1"/>
              <a:t>Duis</a:t>
            </a:r>
            <a:r>
              <a:rPr lang="cs-CZ" sz="2400" b="1" dirty="0"/>
              <a:t> autem vel </a:t>
            </a:r>
            <a:r>
              <a:rPr lang="cs-CZ" sz="2400" b="1" dirty="0" err="1"/>
              <a:t>eum</a:t>
            </a:r>
            <a:r>
              <a:rPr lang="cs-CZ" sz="2400" b="1" dirty="0"/>
              <a:t> </a:t>
            </a:r>
            <a:r>
              <a:rPr lang="cs-CZ" sz="2400" b="1" dirty="0" err="1"/>
              <a:t>iriure</a:t>
            </a:r>
            <a:r>
              <a:rPr lang="cs-CZ" sz="2400" b="1" dirty="0"/>
              <a:t> </a:t>
            </a:r>
            <a:r>
              <a:rPr lang="cs-CZ" sz="2400" b="1" dirty="0" err="1"/>
              <a:t>dolor</a:t>
            </a:r>
            <a:endParaRPr lang="cs-CZ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900028-9575-46EF-53BA-E0BAF8A90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2964119"/>
            <a:ext cx="3132000" cy="369332"/>
          </a:xfrm>
        </p:spPr>
        <p:txBody>
          <a:bodyPr/>
          <a:lstStyle/>
          <a:p>
            <a:r>
              <a:rPr lang="cs-CZ" sz="1800" dirty="0" err="1"/>
              <a:t>Lorem</a:t>
            </a:r>
            <a:r>
              <a:rPr lang="cs-CZ" sz="1800" dirty="0"/>
              <a:t> </a:t>
            </a:r>
            <a:r>
              <a:rPr lang="cs-CZ" sz="1800" dirty="0" err="1"/>
              <a:t>ipsum</a:t>
            </a:r>
            <a:r>
              <a:rPr lang="cs-CZ" sz="1800" dirty="0"/>
              <a:t> </a:t>
            </a:r>
            <a:r>
              <a:rPr lang="cs-CZ" sz="1800" dirty="0" err="1"/>
              <a:t>dolor</a:t>
            </a:r>
            <a:r>
              <a:rPr lang="cs-CZ" sz="1800" dirty="0"/>
              <a:t> </a:t>
            </a:r>
            <a:r>
              <a:rPr lang="cs-CZ" sz="1800" dirty="0" err="1"/>
              <a:t>sit</a:t>
            </a:r>
            <a:r>
              <a:rPr lang="cs-CZ" sz="1800" dirty="0"/>
              <a:t> </a:t>
            </a:r>
            <a:r>
              <a:rPr lang="cs-CZ" sz="1800" dirty="0" err="1"/>
              <a:t>amet</a:t>
            </a:r>
            <a:endParaRPr lang="cs-CZ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9C082B-2DDD-D7FF-09C8-B4F01F0BFE89}"/>
              </a:ext>
            </a:extLst>
          </p:cNvPr>
          <p:cNvSpPr>
            <a:spLocks noChangeAspect="1"/>
          </p:cNvSpPr>
          <p:nvPr/>
        </p:nvSpPr>
        <p:spPr>
          <a:xfrm rot="10800000">
            <a:off x="6514974" y="1"/>
            <a:ext cx="972000" cy="1487509"/>
          </a:xfrm>
          <a:custGeom>
            <a:avLst/>
            <a:gdLst>
              <a:gd name="connsiteX0" fmla="*/ 972000 w 972000"/>
              <a:gd name="connsiteY0" fmla="*/ 1487509 h 1487509"/>
              <a:gd name="connsiteX1" fmla="*/ 0 w 972000"/>
              <a:gd name="connsiteY1" fmla="*/ 1487509 h 1487509"/>
              <a:gd name="connsiteX2" fmla="*/ 0 w 972000"/>
              <a:gd name="connsiteY2" fmla="*/ 486000 h 1487509"/>
              <a:gd name="connsiteX3" fmla="*/ 486000 w 972000"/>
              <a:gd name="connsiteY3" fmla="*/ 0 h 1487509"/>
              <a:gd name="connsiteX4" fmla="*/ 972000 w 972000"/>
              <a:gd name="connsiteY4" fmla="*/ 486000 h 148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487509">
                <a:moveTo>
                  <a:pt x="972000" y="1487509"/>
                </a:moveTo>
                <a:lnTo>
                  <a:pt x="0" y="1487509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FCDC11-4E1E-0780-AE6F-E8E36944C8BC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46652" y="1495540"/>
            <a:ext cx="972000" cy="878696"/>
          </a:xfrm>
          <a:custGeom>
            <a:avLst/>
            <a:gdLst>
              <a:gd name="connsiteX0" fmla="*/ 0 w 972000"/>
              <a:gd name="connsiteY0" fmla="*/ 878696 h 878696"/>
              <a:gd name="connsiteX1" fmla="*/ 0 w 972000"/>
              <a:gd name="connsiteY1" fmla="*/ 486000 h 878696"/>
              <a:gd name="connsiteX2" fmla="*/ 486000 w 972000"/>
              <a:gd name="connsiteY2" fmla="*/ 0 h 878696"/>
              <a:gd name="connsiteX3" fmla="*/ 972000 w 972000"/>
              <a:gd name="connsiteY3" fmla="*/ 486000 h 878696"/>
              <a:gd name="connsiteX4" fmla="*/ 972000 w 972000"/>
              <a:gd name="connsiteY4" fmla="*/ 878696 h 8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878696">
                <a:moveTo>
                  <a:pt x="0" y="878696"/>
                </a:move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lnTo>
                  <a:pt x="972000" y="87869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524A82-823B-5C85-A72F-FDA1083EF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401705"/>
            <a:ext cx="3132000" cy="1600438"/>
          </a:xfrm>
        </p:spPr>
        <p:txBody>
          <a:bodyPr/>
          <a:lstStyle/>
          <a:p>
            <a:pPr algn="just"/>
            <a:r>
              <a:rPr lang="cs-CZ" sz="1400" dirty="0" err="1"/>
              <a:t>Stet</a:t>
            </a:r>
            <a:r>
              <a:rPr lang="cs-CZ" sz="1400" dirty="0"/>
              <a:t> </a:t>
            </a:r>
            <a:r>
              <a:rPr lang="cs-CZ" sz="1400" dirty="0" err="1"/>
              <a:t>clita</a:t>
            </a:r>
            <a:r>
              <a:rPr lang="cs-CZ" sz="1400" dirty="0"/>
              <a:t> </a:t>
            </a:r>
            <a:r>
              <a:rPr lang="cs-CZ" sz="1400" dirty="0" err="1"/>
              <a:t>kasd</a:t>
            </a:r>
            <a:r>
              <a:rPr lang="cs-CZ" sz="1400" dirty="0"/>
              <a:t> </a:t>
            </a:r>
            <a:r>
              <a:rPr lang="cs-CZ" sz="1400" dirty="0" err="1"/>
              <a:t>gubergren</a:t>
            </a:r>
            <a:r>
              <a:rPr lang="cs-CZ" sz="1400" dirty="0"/>
              <a:t>, no </a:t>
            </a:r>
            <a:r>
              <a:rPr lang="cs-CZ" sz="1400" dirty="0" err="1"/>
              <a:t>sea</a:t>
            </a:r>
            <a:r>
              <a:rPr lang="cs-CZ" sz="1400" dirty="0"/>
              <a:t> </a:t>
            </a:r>
            <a:r>
              <a:rPr lang="cs-CZ" sz="1400" dirty="0" err="1"/>
              <a:t>takimata</a:t>
            </a:r>
            <a:r>
              <a:rPr lang="cs-CZ" sz="1400" dirty="0"/>
              <a:t> </a:t>
            </a:r>
            <a:r>
              <a:rPr lang="cs-CZ" sz="1400" dirty="0" err="1"/>
              <a:t>sanctus</a:t>
            </a:r>
            <a:r>
              <a:rPr lang="cs-CZ" sz="1400" dirty="0"/>
              <a:t> </a:t>
            </a:r>
            <a:r>
              <a:rPr lang="cs-CZ" sz="1400" dirty="0" err="1"/>
              <a:t>est</a:t>
            </a:r>
            <a:r>
              <a:rPr lang="cs-CZ" sz="1400" dirty="0"/>
              <a:t> </a:t>
            </a:r>
            <a:r>
              <a:rPr lang="cs-CZ" sz="1400" dirty="0" err="1"/>
              <a:t>Lorem</a:t>
            </a:r>
            <a:r>
              <a:rPr lang="cs-CZ" sz="1400" dirty="0"/>
              <a:t> </a:t>
            </a:r>
            <a:r>
              <a:rPr lang="cs-CZ" sz="1400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.</a:t>
            </a:r>
            <a:r>
              <a:rPr lang="en-US" sz="1400" dirty="0"/>
              <a:t> </a:t>
            </a:r>
            <a:r>
              <a:rPr lang="cs-CZ" sz="1400" dirty="0" err="1"/>
              <a:t>Lorem</a:t>
            </a:r>
            <a:r>
              <a:rPr lang="cs-CZ" sz="1400" dirty="0"/>
              <a:t> </a:t>
            </a:r>
            <a:r>
              <a:rPr lang="cs-CZ" sz="1400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consetetur</a:t>
            </a:r>
            <a:r>
              <a:rPr lang="cs-CZ" sz="1400" dirty="0"/>
              <a:t> </a:t>
            </a:r>
            <a:r>
              <a:rPr lang="cs-CZ" sz="1400" dirty="0" err="1"/>
              <a:t>sadipscing</a:t>
            </a:r>
            <a:r>
              <a:rPr lang="cs-CZ" sz="1400" dirty="0"/>
              <a:t> </a:t>
            </a:r>
            <a:r>
              <a:rPr lang="cs-CZ" sz="1400" dirty="0" err="1"/>
              <a:t>elitr</a:t>
            </a:r>
            <a:r>
              <a:rPr lang="cs-CZ" sz="1400" dirty="0"/>
              <a:t>, sed </a:t>
            </a:r>
            <a:r>
              <a:rPr lang="cs-CZ" sz="1400" dirty="0" err="1"/>
              <a:t>diam</a:t>
            </a:r>
            <a:r>
              <a:rPr lang="cs-CZ" sz="1400" dirty="0"/>
              <a:t> </a:t>
            </a:r>
            <a:r>
              <a:rPr lang="cs-CZ" sz="1400" dirty="0" err="1"/>
              <a:t>nonumy</a:t>
            </a:r>
            <a:r>
              <a:rPr lang="cs-CZ" sz="1400" dirty="0"/>
              <a:t> </a:t>
            </a:r>
            <a:r>
              <a:rPr lang="cs-CZ" sz="1400" dirty="0" err="1"/>
              <a:t>eirmod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invidunt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aliquyam</a:t>
            </a:r>
            <a:r>
              <a:rPr lang="cs-CZ" sz="1400" dirty="0"/>
              <a:t> </a:t>
            </a:r>
            <a:r>
              <a:rPr lang="cs-CZ" sz="1400" dirty="0" err="1"/>
              <a:t>erat</a:t>
            </a:r>
            <a:r>
              <a:rPr lang="cs-CZ" sz="1400" dirty="0"/>
              <a:t>, sed </a:t>
            </a:r>
            <a:r>
              <a:rPr lang="cs-CZ" sz="1400" dirty="0" err="1"/>
              <a:t>diam</a:t>
            </a:r>
            <a:r>
              <a:rPr lang="cs-CZ" sz="1400" dirty="0"/>
              <a:t> </a:t>
            </a:r>
            <a:r>
              <a:rPr lang="cs-CZ" sz="1400" dirty="0" err="1"/>
              <a:t>voluptua</a:t>
            </a:r>
            <a:r>
              <a:rPr lang="cs-CZ" sz="1400" dirty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498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ACA6DA-11A2-4545-78A1-7FC7A01B728C}"/>
              </a:ext>
            </a:extLst>
          </p:cNvPr>
          <p:cNvGrpSpPr/>
          <p:nvPr/>
        </p:nvGrpSpPr>
        <p:grpSpPr>
          <a:xfrm>
            <a:off x="132456" y="-1"/>
            <a:ext cx="6160776" cy="6165305"/>
            <a:chOff x="132456" y="-1"/>
            <a:chExt cx="6160776" cy="616530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2E4F181-004F-E141-26C5-2BC8F6589E9B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1360746" y="4869568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BC075F-F29B-415D-5CAD-B4D2C39B4CF1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684482" y="3384220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559BCA-0A53-D968-F13A-DCF6DA83A20F}"/>
                </a:ext>
              </a:extLst>
            </p:cNvPr>
            <p:cNvGrpSpPr/>
            <p:nvPr/>
          </p:nvGrpSpPr>
          <p:grpSpPr>
            <a:xfrm>
              <a:off x="1238034" y="1477122"/>
              <a:ext cx="972000" cy="2200415"/>
              <a:chOff x="1238034" y="1941554"/>
              <a:chExt cx="972000" cy="220041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E9B7B2E-A310-C542-4455-8EAC92CFC0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8034" y="3656340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solidFill>
                <a:srgbClr val="513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33352D7-AAAF-D2A7-3FCC-0E33F28940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8034" y="1941554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solidFill>
                <a:srgbClr val="513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77C3CD8-4CDD-8750-A11E-9B0D5C12E368}"/>
                </a:ext>
              </a:extLst>
            </p:cNvPr>
            <p:cNvGrpSpPr/>
            <p:nvPr/>
          </p:nvGrpSpPr>
          <p:grpSpPr>
            <a:xfrm>
              <a:off x="4092817" y="1819011"/>
              <a:ext cx="2200415" cy="972000"/>
              <a:chOff x="4128821" y="2265290"/>
              <a:chExt cx="2200415" cy="972000"/>
            </a:xfrm>
            <a:solidFill>
              <a:srgbClr val="E5AA2D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42182B7-08D5-436B-2DFA-EE605DA3202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 flipV="1">
                <a:off x="3885636" y="2508475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5603CDF-1AD9-04F6-B0D9-B152B9BCA9A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 flipV="1">
                <a:off x="5033501" y="1941554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08A721-2B61-6E13-E9D8-9E31C4E74044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 flipV="1">
              <a:off x="2668081" y="1495275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2B47360-2ACF-A23F-F30F-EA5224AA1049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32456" y="1477122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25A784-0FFB-66B8-7FBF-6095A37FA44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649267" y="-1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238923-1F43-09F5-69DD-E317BE5AA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3404841"/>
            <a:ext cx="4764552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</a:t>
            </a:r>
            <a:r>
              <a:rPr lang="en-US" dirty="0"/>
              <a:t>3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2C286-BCFD-3EE7-C6C9-256F5C668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BD6CD-1A57-CF73-BD1B-D95386C9F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0A6C-581A-3259-B623-C3B12FF1F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>
                <a:solidFill>
                  <a:srgbClr val="E5AA2D"/>
                </a:solidFill>
              </a:rPr>
              <a:pPr/>
              <a:t>13</a:t>
            </a:fld>
            <a:endParaRPr lang="cs-CZ" dirty="0">
              <a:solidFill>
                <a:srgbClr val="E5AA2D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CF61C59-1CD3-71FD-590C-F9F5D99F3214}"/>
              </a:ext>
            </a:extLst>
          </p:cNvPr>
          <p:cNvSpPr>
            <a:spLocks noChangeAspect="1"/>
          </p:cNvSpPr>
          <p:nvPr/>
        </p:nvSpPr>
        <p:spPr>
          <a:xfrm>
            <a:off x="10182990" y="5238529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29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B91EF59-5780-C364-013F-97AEBDB4A8B2}"/>
              </a:ext>
            </a:extLst>
          </p:cNvPr>
          <p:cNvGrpSpPr/>
          <p:nvPr/>
        </p:nvGrpSpPr>
        <p:grpSpPr>
          <a:xfrm>
            <a:off x="161040" y="3745292"/>
            <a:ext cx="5573981" cy="3135897"/>
            <a:chOff x="161040" y="3745292"/>
            <a:chExt cx="5573981" cy="313589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25309A-29E7-E271-1954-5E59F65DFE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0148" y="5261718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969EFF-7544-1F26-49C5-96F0DF6F5BD2}"/>
                </a:ext>
              </a:extLst>
            </p:cNvPr>
            <p:cNvGrpSpPr/>
            <p:nvPr/>
          </p:nvGrpSpPr>
          <p:grpSpPr>
            <a:xfrm>
              <a:off x="4763021" y="4076173"/>
              <a:ext cx="972000" cy="2200415"/>
              <a:chOff x="10777393" y="394379"/>
              <a:chExt cx="972000" cy="220041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A162DD0-1D3F-0954-B65D-34784A6EBD6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0777393" y="394379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solidFill>
                <a:srgbClr val="E5AA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043811D-600F-B6FD-798E-7D6CB9B3FE4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0777393" y="975323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solidFill>
                <a:srgbClr val="E5AA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D570196-D454-C05F-185E-B3FF5326BB91}"/>
                </a:ext>
              </a:extLst>
            </p:cNvPr>
            <p:cNvGrpSpPr/>
            <p:nvPr/>
          </p:nvGrpSpPr>
          <p:grpSpPr>
            <a:xfrm>
              <a:off x="161040" y="3745292"/>
              <a:ext cx="4350784" cy="1619471"/>
              <a:chOff x="95805" y="3745292"/>
              <a:chExt cx="4350784" cy="161947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8D14F1E-E73C-BBD6-70CB-F69074C47C66}"/>
                  </a:ext>
                </a:extLst>
              </p:cNvPr>
              <p:cNvGrpSpPr/>
              <p:nvPr/>
            </p:nvGrpSpPr>
            <p:grpSpPr>
              <a:xfrm>
                <a:off x="2246174" y="4076173"/>
                <a:ext cx="2200415" cy="972000"/>
                <a:chOff x="8166098" y="330880"/>
                <a:chExt cx="2200415" cy="972000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B04332C-B1CE-5915-ED36-A3969A0289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V="1">
                  <a:off x="9637699" y="574065"/>
                  <a:ext cx="972000" cy="485629"/>
                </a:xfrm>
                <a:custGeom>
                  <a:avLst/>
                  <a:gdLst>
                    <a:gd name="connsiteX0" fmla="*/ 1241344 w 2482688"/>
                    <a:gd name="connsiteY0" fmla="*/ 0 h 1240390"/>
                    <a:gd name="connsiteX1" fmla="*/ 2476360 w 2482688"/>
                    <a:gd name="connsiteY1" fmla="*/ 1115013 h 1240390"/>
                    <a:gd name="connsiteX2" fmla="*/ 2482688 w 2482688"/>
                    <a:gd name="connsiteY2" fmla="*/ 1240390 h 1240390"/>
                    <a:gd name="connsiteX3" fmla="*/ 0 w 2482688"/>
                    <a:gd name="connsiteY3" fmla="*/ 1240390 h 1240390"/>
                    <a:gd name="connsiteX4" fmla="*/ 6328 w 2482688"/>
                    <a:gd name="connsiteY4" fmla="*/ 1115013 h 1240390"/>
                    <a:gd name="connsiteX5" fmla="*/ 1241344 w 2482688"/>
                    <a:gd name="connsiteY5" fmla="*/ 0 h 1240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2688" h="1240390">
                      <a:moveTo>
                        <a:pt x="1241344" y="0"/>
                      </a:moveTo>
                      <a:cubicBezTo>
                        <a:pt x="1884113" y="0"/>
                        <a:pt x="2412787" y="488726"/>
                        <a:pt x="2476360" y="1115013"/>
                      </a:cubicBezTo>
                      <a:lnTo>
                        <a:pt x="2482688" y="1240390"/>
                      </a:lnTo>
                      <a:lnTo>
                        <a:pt x="0" y="1240390"/>
                      </a:lnTo>
                      <a:lnTo>
                        <a:pt x="6328" y="1115013"/>
                      </a:lnTo>
                      <a:cubicBezTo>
                        <a:pt x="69902" y="488726"/>
                        <a:pt x="598575" y="0"/>
                        <a:pt x="1241344" y="0"/>
                      </a:cubicBezTo>
                      <a:close/>
                    </a:path>
                  </a:pathLst>
                </a:custGeom>
                <a:solidFill>
                  <a:srgbClr val="FFF35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5122E42A-2FDA-D2EB-5DF3-044CF0F1AC0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V="1">
                  <a:off x="8489834" y="7144"/>
                  <a:ext cx="972000" cy="1619471"/>
                </a:xfrm>
                <a:custGeom>
                  <a:avLst/>
                  <a:gdLst>
                    <a:gd name="connsiteX0" fmla="*/ 486000 w 972000"/>
                    <a:gd name="connsiteY0" fmla="*/ 0 h 1619471"/>
                    <a:gd name="connsiteX1" fmla="*/ 972000 w 972000"/>
                    <a:gd name="connsiteY1" fmla="*/ 486000 h 1619471"/>
                    <a:gd name="connsiteX2" fmla="*/ 972000 w 972000"/>
                    <a:gd name="connsiteY2" fmla="*/ 1619471 h 1619471"/>
                    <a:gd name="connsiteX3" fmla="*/ 0 w 972000"/>
                    <a:gd name="connsiteY3" fmla="*/ 1619471 h 1619471"/>
                    <a:gd name="connsiteX4" fmla="*/ 0 w 972000"/>
                    <a:gd name="connsiteY4" fmla="*/ 486000 h 1619471"/>
                    <a:gd name="connsiteX5" fmla="*/ 486000 w 972000"/>
                    <a:gd name="connsiteY5" fmla="*/ 0 h 1619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2000" h="1619471">
                      <a:moveTo>
                        <a:pt x="486000" y="0"/>
                      </a:moveTo>
                      <a:cubicBezTo>
                        <a:pt x="754410" y="0"/>
                        <a:pt x="972000" y="217590"/>
                        <a:pt x="972000" y="486000"/>
                      </a:cubicBezTo>
                      <a:lnTo>
                        <a:pt x="972000" y="1619471"/>
                      </a:lnTo>
                      <a:lnTo>
                        <a:pt x="0" y="1619471"/>
                      </a:lnTo>
                      <a:lnTo>
                        <a:pt x="0" y="486000"/>
                      </a:lnTo>
                      <a:cubicBezTo>
                        <a:pt x="0" y="217590"/>
                        <a:pt x="217590" y="0"/>
                        <a:pt x="486000" y="0"/>
                      </a:cubicBezTo>
                      <a:close/>
                    </a:path>
                  </a:pathLst>
                </a:custGeom>
                <a:solidFill>
                  <a:srgbClr val="FFF35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A6FF74E-E4AE-BCEC-9071-183D309CF6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0107" y="3745292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solidFill>
                <a:srgbClr val="513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9482AD7-6C93-4937-CFC1-A6453DD419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805" y="3745292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solidFill>
                <a:srgbClr val="513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CDF4F1-29F8-6237-5611-D901CBEF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757130"/>
          </a:xfrm>
        </p:spPr>
        <p:txBody>
          <a:bodyPr>
            <a:spAutoFit/>
          </a:bodyPr>
          <a:lstStyle/>
          <a:p>
            <a:r>
              <a:rPr lang="pl-PL" dirty="0"/>
              <a:t>Úvod kapitoly 0</a:t>
            </a:r>
            <a:r>
              <a:rPr lang="en-US" dirty="0"/>
              <a:t>3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Lorem ipsum dolor sit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E566A-7389-840D-B2DA-6B7402A20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988840"/>
            <a:ext cx="4680000" cy="1477328"/>
          </a:xfrm>
        </p:spPr>
        <p:txBody>
          <a:bodyPr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cs-CZ" dirty="0">
              <a:solidFill>
                <a:srgbClr val="513F95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D8ADA-6DC9-FC17-AEFD-5AFAF9FA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11935-7DB8-F119-5E10-15F76FF6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14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F53B2-86B1-47B3-E65F-B4E954656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3831818"/>
          </a:xfrm>
        </p:spPr>
        <p:txBody>
          <a:bodyPr/>
          <a:lstStyle/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 </a:t>
            </a:r>
            <a:r>
              <a:rPr lang="cs-CZ" dirty="0" err="1"/>
              <a:t>nibh</a:t>
            </a:r>
            <a:r>
              <a:rPr lang="cs-CZ" dirty="0"/>
              <a:t> </a:t>
            </a:r>
            <a:r>
              <a:rPr lang="cs-CZ" dirty="0" err="1"/>
              <a:t>euismod</a:t>
            </a:r>
            <a:r>
              <a:rPr lang="cs-CZ" dirty="0"/>
              <a:t>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 </a:t>
            </a:r>
            <a:r>
              <a:rPr lang="cs-CZ" dirty="0" err="1"/>
              <a:t>volutpat</a:t>
            </a:r>
            <a:r>
              <a:rPr lang="cs-CZ" dirty="0"/>
              <a:t>.  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Ut </a:t>
            </a:r>
            <a:r>
              <a:rPr lang="cs-CZ" dirty="0" err="1"/>
              <a:t>wisi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</a:t>
            </a:r>
            <a:r>
              <a:rPr lang="cs-CZ" dirty="0"/>
              <a:t> </a:t>
            </a:r>
            <a:r>
              <a:rPr lang="cs-CZ" dirty="0" err="1"/>
              <a:t>tation</a:t>
            </a:r>
            <a:r>
              <a:rPr lang="cs-CZ" dirty="0"/>
              <a:t> </a:t>
            </a:r>
            <a:r>
              <a:rPr lang="cs-CZ" dirty="0" err="1"/>
              <a:t>ullamcorper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lobortis</a:t>
            </a:r>
            <a:r>
              <a:rPr lang="cs-CZ" dirty="0"/>
              <a:t> </a:t>
            </a:r>
            <a:r>
              <a:rPr lang="cs-CZ" dirty="0" err="1"/>
              <a:t>nisl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. </a:t>
            </a:r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  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5DEDA2D-9940-FEF3-C25D-C72D56D11087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8724400" y="0"/>
            <a:ext cx="972000" cy="878696"/>
          </a:xfrm>
          <a:custGeom>
            <a:avLst/>
            <a:gdLst>
              <a:gd name="connsiteX0" fmla="*/ 0 w 972000"/>
              <a:gd name="connsiteY0" fmla="*/ 878696 h 878696"/>
              <a:gd name="connsiteX1" fmla="*/ 0 w 972000"/>
              <a:gd name="connsiteY1" fmla="*/ 486000 h 878696"/>
              <a:gd name="connsiteX2" fmla="*/ 486000 w 972000"/>
              <a:gd name="connsiteY2" fmla="*/ 0 h 878696"/>
              <a:gd name="connsiteX3" fmla="*/ 972000 w 972000"/>
              <a:gd name="connsiteY3" fmla="*/ 486000 h 878696"/>
              <a:gd name="connsiteX4" fmla="*/ 972000 w 972000"/>
              <a:gd name="connsiteY4" fmla="*/ 878696 h 8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878696">
                <a:moveTo>
                  <a:pt x="0" y="878696"/>
                </a:move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lnTo>
                  <a:pt x="972000" y="87869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60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F56D074-86AE-8146-487F-C7126D313319}"/>
              </a:ext>
            </a:extLst>
          </p:cNvPr>
          <p:cNvSpPr>
            <a:spLocks noChangeAspect="1"/>
          </p:cNvSpPr>
          <p:nvPr/>
        </p:nvSpPr>
        <p:spPr>
          <a:xfrm flipH="1">
            <a:off x="5916088" y="5271632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2D1059-E5D9-1E7C-0457-FBE0395C9810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8724400" y="0"/>
            <a:ext cx="972000" cy="878696"/>
          </a:xfrm>
          <a:custGeom>
            <a:avLst/>
            <a:gdLst>
              <a:gd name="connsiteX0" fmla="*/ 0 w 972000"/>
              <a:gd name="connsiteY0" fmla="*/ 878696 h 878696"/>
              <a:gd name="connsiteX1" fmla="*/ 0 w 972000"/>
              <a:gd name="connsiteY1" fmla="*/ 486000 h 878696"/>
              <a:gd name="connsiteX2" fmla="*/ 486000 w 972000"/>
              <a:gd name="connsiteY2" fmla="*/ 0 h 878696"/>
              <a:gd name="connsiteX3" fmla="*/ 972000 w 972000"/>
              <a:gd name="connsiteY3" fmla="*/ 486000 h 878696"/>
              <a:gd name="connsiteX4" fmla="*/ 972000 w 972000"/>
              <a:gd name="connsiteY4" fmla="*/ 878696 h 8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878696">
                <a:moveTo>
                  <a:pt x="0" y="878696"/>
                </a:move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lnTo>
                  <a:pt x="972000" y="878696"/>
                </a:ln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A3FB0-30AA-7F94-BB9C-DAC7CF4C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F6B1C-6A29-C78D-9EEE-E071C422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15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3034C-2A9F-A23A-9C0F-9134E891C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4162678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E5AA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5AA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dignissim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praesent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luptatum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zzril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delenit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feugait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39F588-0816-95C1-FD92-D6B07BF642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3947234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E5AA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E5AA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cs-CZ" dirty="0"/>
          </a:p>
          <a:p>
            <a:endParaRPr lang="cs-CZ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EC79AA-4A47-8509-65F6-610222DFC0E5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0894342" y="4905466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33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A7B6856-611C-EE68-0A3E-0F951E8999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53864D-A61E-08C3-D7DA-72A17E7A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Univerzita Pala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kého</a:t>
            </a:r>
            <a:r>
              <a:rPr lang="cs-CZ" dirty="0">
                <a:solidFill>
                  <a:schemeClr val="tx1"/>
                </a:solidFill>
              </a:rPr>
              <a:t> v Olomouci  I  </a:t>
            </a:r>
            <a:r>
              <a:rPr lang="cs-CZ" dirty="0" smtClean="0">
                <a:solidFill>
                  <a:schemeClr val="tx1"/>
                </a:solidFill>
              </a:rPr>
              <a:t>Pedagogická </a:t>
            </a:r>
            <a:r>
              <a:rPr lang="cs-CZ" dirty="0">
                <a:solidFill>
                  <a:schemeClr val="tx1"/>
                </a:solidFill>
              </a:rPr>
              <a:t>fakulta  I  Katedra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ústav</a:t>
            </a:r>
            <a:r>
              <a:rPr lang="en-US" dirty="0">
                <a:solidFill>
                  <a:schemeClr val="tx1"/>
                </a:solidFill>
              </a:rPr>
              <a:t>, centrum, </a:t>
            </a:r>
            <a:r>
              <a:rPr lang="en-US" dirty="0" err="1">
                <a:solidFill>
                  <a:schemeClr val="tx1"/>
                </a:solidFill>
              </a:rPr>
              <a:t>další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055E12-87FB-4CA6-1A22-630E1BC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373601"/>
            <a:ext cx="3132000" cy="757130"/>
          </a:xfrm>
        </p:spPr>
        <p:txBody>
          <a:bodyPr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Lorem ipsum dolor sit amet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291DF-E98D-27AB-5C35-1C028DFD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183920"/>
            <a:ext cx="3132000" cy="369332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onsetetur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sadipscing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elitr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052318-FE05-236D-E635-08C334959ACB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0894342" y="4905466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0A6C040-4942-C6E8-5534-B856C86F9D15}"/>
              </a:ext>
            </a:extLst>
          </p:cNvPr>
          <p:cNvSpPr>
            <a:spLocks noChangeAspect="1"/>
          </p:cNvSpPr>
          <p:nvPr/>
        </p:nvSpPr>
        <p:spPr>
          <a:xfrm flipH="1">
            <a:off x="5916088" y="5271632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C9091FE-DD28-9386-4122-53814B19E9E6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199456" y="0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64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63FC434-7155-FDB7-753F-0A127866BA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6" r="20866"/>
          <a:stretch/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3E910-7091-2FAF-81CA-959F1C9D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52131-37AD-F04C-8752-BDD9F172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17</a:t>
            </a:fld>
            <a:endParaRPr lang="cs-CZ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90EFC7-80DE-DC45-3F5D-F05F5D15F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3429000"/>
            <a:ext cx="3132000" cy="369332"/>
          </a:xfrm>
        </p:spPr>
        <p:txBody>
          <a:bodyPr/>
          <a:lstStyle/>
          <a:p>
            <a:r>
              <a:rPr lang="cs-CZ" sz="1800" dirty="0" err="1"/>
              <a:t>Lorem</a:t>
            </a:r>
            <a:r>
              <a:rPr lang="cs-CZ" sz="1800" dirty="0"/>
              <a:t> </a:t>
            </a:r>
            <a:r>
              <a:rPr lang="cs-CZ" sz="1800" dirty="0" err="1"/>
              <a:t>ipsum</a:t>
            </a:r>
            <a:r>
              <a:rPr lang="cs-CZ" sz="1800" dirty="0"/>
              <a:t> </a:t>
            </a:r>
            <a:r>
              <a:rPr lang="cs-CZ" sz="1800" dirty="0" err="1"/>
              <a:t>dolor</a:t>
            </a:r>
            <a:r>
              <a:rPr lang="cs-CZ" sz="1800" dirty="0"/>
              <a:t> </a:t>
            </a:r>
            <a:r>
              <a:rPr lang="cs-CZ" sz="1800" dirty="0" err="1"/>
              <a:t>sit</a:t>
            </a:r>
            <a:r>
              <a:rPr lang="cs-CZ" sz="1800" dirty="0"/>
              <a:t> </a:t>
            </a:r>
            <a:r>
              <a:rPr lang="cs-CZ" sz="1800" dirty="0" err="1"/>
              <a:t>amet</a:t>
            </a:r>
            <a:endParaRPr lang="cs-CZ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4275FB-4390-C85D-A397-EC3A5060AF56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46652" y="5131836"/>
            <a:ext cx="972000" cy="878696"/>
          </a:xfrm>
          <a:custGeom>
            <a:avLst/>
            <a:gdLst>
              <a:gd name="connsiteX0" fmla="*/ 0 w 972000"/>
              <a:gd name="connsiteY0" fmla="*/ 878696 h 878696"/>
              <a:gd name="connsiteX1" fmla="*/ 0 w 972000"/>
              <a:gd name="connsiteY1" fmla="*/ 486000 h 878696"/>
              <a:gd name="connsiteX2" fmla="*/ 486000 w 972000"/>
              <a:gd name="connsiteY2" fmla="*/ 0 h 878696"/>
              <a:gd name="connsiteX3" fmla="*/ 972000 w 972000"/>
              <a:gd name="connsiteY3" fmla="*/ 486000 h 878696"/>
              <a:gd name="connsiteX4" fmla="*/ 972000 w 972000"/>
              <a:gd name="connsiteY4" fmla="*/ 878696 h 8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878696">
                <a:moveTo>
                  <a:pt x="0" y="878696"/>
                </a:move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lnTo>
                  <a:pt x="972000" y="87869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E0A769-2DED-8E19-B2F0-09B0EDD102A9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0896264" y="296953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338E66C-4C55-8C0E-7469-EDBC56A5E8DC}"/>
              </a:ext>
            </a:extLst>
          </p:cNvPr>
          <p:cNvSpPr>
            <a:spLocks noChangeAspect="1"/>
          </p:cNvSpPr>
          <p:nvPr/>
        </p:nvSpPr>
        <p:spPr>
          <a:xfrm rot="2700000">
            <a:off x="6709893" y="379405"/>
            <a:ext cx="972000" cy="2138965"/>
          </a:xfrm>
          <a:prstGeom prst="roundRect">
            <a:avLst>
              <a:gd name="adj" fmla="val 50000"/>
            </a:avLst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EEF293-496F-729C-C512-5524BBCF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2653521"/>
            <a:ext cx="3132000" cy="757130"/>
          </a:xfrm>
        </p:spPr>
        <p:txBody>
          <a:bodyPr/>
          <a:lstStyle/>
          <a:p>
            <a:r>
              <a:rPr lang="cs-CZ" sz="2400" b="1" dirty="0" err="1"/>
              <a:t>Duis</a:t>
            </a:r>
            <a:r>
              <a:rPr lang="cs-CZ" sz="2400" b="1" dirty="0"/>
              <a:t> autem vel </a:t>
            </a:r>
            <a:r>
              <a:rPr lang="cs-CZ" sz="2400" b="1" dirty="0" err="1"/>
              <a:t>eum</a:t>
            </a:r>
            <a:r>
              <a:rPr lang="cs-CZ" sz="2400" b="1" dirty="0"/>
              <a:t> </a:t>
            </a:r>
            <a:r>
              <a:rPr lang="cs-CZ" sz="2400" b="1" dirty="0" err="1"/>
              <a:t>iriure</a:t>
            </a:r>
            <a:r>
              <a:rPr lang="en-US" sz="2400" b="1" dirty="0"/>
              <a:t> </a:t>
            </a:r>
            <a:r>
              <a:rPr lang="cs-CZ" sz="2400" b="1" dirty="0" err="1"/>
              <a:t>dolor</a:t>
            </a:r>
            <a:endParaRPr lang="cs-CZ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7E807-DBB9-C8B5-7ABB-913B4022E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917955"/>
            <a:ext cx="3132000" cy="2031325"/>
          </a:xfrm>
        </p:spPr>
        <p:txBody>
          <a:bodyPr/>
          <a:lstStyle/>
          <a:p>
            <a:r>
              <a:rPr lang="cs-CZ" sz="1400" dirty="0" err="1"/>
              <a:t>Lorem</a:t>
            </a:r>
            <a:r>
              <a:rPr lang="cs-CZ" sz="1400" dirty="0"/>
              <a:t> </a:t>
            </a:r>
            <a:r>
              <a:rPr lang="cs-CZ" sz="1400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consetetur</a:t>
            </a:r>
            <a:r>
              <a:rPr lang="cs-CZ" sz="1400" dirty="0"/>
              <a:t> </a:t>
            </a:r>
            <a:r>
              <a:rPr lang="cs-CZ" sz="1400" dirty="0" err="1"/>
              <a:t>sadipscing</a:t>
            </a:r>
            <a:r>
              <a:rPr lang="cs-CZ" sz="1400" dirty="0"/>
              <a:t> </a:t>
            </a:r>
            <a:r>
              <a:rPr lang="cs-CZ" sz="1400" dirty="0" err="1"/>
              <a:t>elitr</a:t>
            </a:r>
            <a:r>
              <a:rPr lang="cs-CZ" sz="1400" dirty="0"/>
              <a:t>, sed </a:t>
            </a:r>
            <a:r>
              <a:rPr lang="cs-CZ" sz="1400" dirty="0" err="1"/>
              <a:t>diam</a:t>
            </a:r>
            <a:r>
              <a:rPr lang="cs-CZ" sz="1400" dirty="0"/>
              <a:t> </a:t>
            </a:r>
            <a:r>
              <a:rPr lang="cs-CZ" sz="1400" dirty="0" err="1"/>
              <a:t>nonumy</a:t>
            </a:r>
            <a:r>
              <a:rPr lang="cs-CZ" sz="1400" dirty="0"/>
              <a:t> </a:t>
            </a:r>
            <a:r>
              <a:rPr lang="cs-CZ" sz="1400" dirty="0" err="1"/>
              <a:t>eirmod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invidunt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aliquyam</a:t>
            </a:r>
            <a:r>
              <a:rPr lang="cs-CZ" sz="1400" dirty="0"/>
              <a:t> </a:t>
            </a:r>
            <a:r>
              <a:rPr lang="cs-CZ" sz="1400" dirty="0" err="1"/>
              <a:t>erat</a:t>
            </a:r>
            <a:r>
              <a:rPr lang="cs-CZ" sz="1400" dirty="0"/>
              <a:t>, sed </a:t>
            </a:r>
            <a:r>
              <a:rPr lang="cs-CZ" sz="1400" dirty="0" err="1"/>
              <a:t>diam</a:t>
            </a:r>
            <a:r>
              <a:rPr lang="cs-CZ" sz="1400" dirty="0"/>
              <a:t> </a:t>
            </a:r>
            <a:r>
              <a:rPr lang="cs-CZ" sz="1400" dirty="0" err="1"/>
              <a:t>voluptua</a:t>
            </a:r>
            <a:r>
              <a:rPr lang="cs-CZ" sz="1400" dirty="0"/>
              <a:t>. At vero </a:t>
            </a:r>
            <a:r>
              <a:rPr lang="cs-CZ" sz="1400" dirty="0" err="1"/>
              <a:t>eos</a:t>
            </a:r>
            <a:r>
              <a:rPr lang="cs-CZ" sz="1400" dirty="0"/>
              <a:t> et </a:t>
            </a:r>
            <a:r>
              <a:rPr lang="cs-CZ" sz="1400" dirty="0" err="1"/>
              <a:t>accusam</a:t>
            </a:r>
            <a:r>
              <a:rPr lang="cs-CZ" sz="1400" dirty="0"/>
              <a:t> et </a:t>
            </a:r>
            <a:r>
              <a:rPr lang="cs-CZ" sz="1400" dirty="0" err="1"/>
              <a:t>justo</a:t>
            </a:r>
            <a:r>
              <a:rPr lang="cs-CZ" sz="1400" dirty="0"/>
              <a:t> duo </a:t>
            </a:r>
            <a:r>
              <a:rPr lang="cs-CZ" sz="1400" dirty="0" err="1"/>
              <a:t>dolores</a:t>
            </a:r>
            <a:r>
              <a:rPr lang="cs-CZ" sz="1400" dirty="0"/>
              <a:t> et </a:t>
            </a:r>
            <a:r>
              <a:rPr lang="cs-CZ" sz="1400" dirty="0" err="1"/>
              <a:t>ea</a:t>
            </a:r>
            <a:r>
              <a:rPr lang="cs-CZ" sz="1400" dirty="0"/>
              <a:t> </a:t>
            </a:r>
            <a:r>
              <a:rPr lang="cs-CZ" sz="1400" dirty="0" err="1"/>
              <a:t>rebum</a:t>
            </a:r>
            <a:r>
              <a:rPr lang="cs-CZ" sz="1400" dirty="0"/>
              <a:t>. </a:t>
            </a:r>
            <a:r>
              <a:rPr lang="cs-CZ" sz="1400" dirty="0" err="1"/>
              <a:t>Stet</a:t>
            </a:r>
            <a:r>
              <a:rPr lang="cs-CZ" sz="1400" dirty="0"/>
              <a:t> </a:t>
            </a:r>
            <a:r>
              <a:rPr lang="cs-CZ" sz="1400" dirty="0" err="1"/>
              <a:t>clita</a:t>
            </a:r>
            <a:r>
              <a:rPr lang="cs-CZ" sz="1400" dirty="0"/>
              <a:t> </a:t>
            </a:r>
            <a:r>
              <a:rPr lang="cs-CZ" sz="1400" dirty="0" err="1"/>
              <a:t>kasd</a:t>
            </a:r>
            <a:r>
              <a:rPr lang="cs-CZ" sz="1400" dirty="0"/>
              <a:t> </a:t>
            </a:r>
            <a:r>
              <a:rPr lang="cs-CZ" sz="1400" dirty="0" err="1"/>
              <a:t>gubergren</a:t>
            </a:r>
            <a:r>
              <a:rPr lang="cs-CZ" sz="1400" dirty="0"/>
              <a:t>, no </a:t>
            </a:r>
            <a:r>
              <a:rPr lang="cs-CZ" sz="1400" dirty="0" err="1"/>
              <a:t>sea</a:t>
            </a:r>
            <a:r>
              <a:rPr lang="cs-CZ" sz="1400" dirty="0"/>
              <a:t> </a:t>
            </a:r>
            <a:r>
              <a:rPr lang="cs-CZ" sz="1400" dirty="0" err="1"/>
              <a:t>takimata</a:t>
            </a:r>
            <a:r>
              <a:rPr lang="cs-CZ" sz="1400" dirty="0"/>
              <a:t> </a:t>
            </a:r>
            <a:r>
              <a:rPr lang="cs-CZ" sz="1400" dirty="0" err="1"/>
              <a:t>sanctus</a:t>
            </a:r>
            <a:r>
              <a:rPr lang="cs-CZ" sz="1400" dirty="0"/>
              <a:t> </a:t>
            </a:r>
            <a:r>
              <a:rPr lang="cs-CZ" sz="1400" dirty="0" err="1"/>
              <a:t>est</a:t>
            </a:r>
            <a:r>
              <a:rPr lang="cs-CZ" sz="1400" dirty="0"/>
              <a:t> </a:t>
            </a:r>
            <a:r>
              <a:rPr lang="cs-CZ" sz="1400" dirty="0" err="1"/>
              <a:t>Lorem</a:t>
            </a:r>
            <a:r>
              <a:rPr lang="cs-CZ" sz="1400" dirty="0"/>
              <a:t> </a:t>
            </a:r>
            <a:r>
              <a:rPr lang="cs-CZ" sz="1400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867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CD05E7-77C7-5CEB-5894-96D7F201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25FFFD-6F90-450B-A353-DD685E86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18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55A00-FC01-596E-0245-A374426584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436634"/>
            <a:ext cx="2160000" cy="20697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E5AA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2D8B1-C8A2-2A75-37C2-98A7F404A85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20000" y="3436633"/>
            <a:ext cx="2160000" cy="250068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vero eos et accusam et justo duo dolores et ea rebum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95B10-FD57-AD73-A5D9-34A918B2AE4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00000" y="3429000"/>
            <a:ext cx="2160000" cy="20313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Stet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sea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Lorem ipsum dolor sit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52C001-7EB3-B418-86A7-7DC5F7479C1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3435923"/>
            <a:ext cx="2160000" cy="2285241"/>
          </a:xfrm>
        </p:spPr>
        <p:txBody>
          <a:bodyPr/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5AA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</a:t>
            </a:r>
          </a:p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139CB1A-6C46-9692-F1DA-531E442B4D4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079499" y="1080000"/>
            <a:ext cx="2160000" cy="2160000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AF433C3-A749-8400-9D0F-FE5C0DDFFBA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3600000" y="1080000"/>
            <a:ext cx="2160000" cy="2160000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49188B2-1DB9-41D6-8E05-ECB39F36E8D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r="24452"/>
          <a:stretch/>
        </p:blipFill>
        <p:spPr>
          <a:xfrm>
            <a:off x="6120000" y="1080000"/>
            <a:ext cx="2160000" cy="2160588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4AB8E4B9-31EC-6687-8813-EB3ED467C26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r="12510"/>
          <a:stretch/>
        </p:blipFill>
        <p:spPr>
          <a:xfrm>
            <a:off x="8640591" y="1080000"/>
            <a:ext cx="2160000" cy="2160588"/>
          </a:xfr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8028D4-3824-59EC-083A-B7D88D7040B8}"/>
              </a:ext>
            </a:extLst>
          </p:cNvPr>
          <p:cNvSpPr>
            <a:spLocks noChangeAspect="1"/>
          </p:cNvSpPr>
          <p:nvPr/>
        </p:nvSpPr>
        <p:spPr>
          <a:xfrm rot="5400000">
            <a:off x="10710228" y="84228"/>
            <a:ext cx="972000" cy="1991544"/>
          </a:xfrm>
          <a:custGeom>
            <a:avLst/>
            <a:gdLst>
              <a:gd name="connsiteX0" fmla="*/ 0 w 972000"/>
              <a:gd name="connsiteY0" fmla="*/ 1505544 h 1991544"/>
              <a:gd name="connsiteX1" fmla="*/ 0 w 972000"/>
              <a:gd name="connsiteY1" fmla="*/ 0 h 1991544"/>
              <a:gd name="connsiteX2" fmla="*/ 972000 w 972000"/>
              <a:gd name="connsiteY2" fmla="*/ 0 h 1991544"/>
              <a:gd name="connsiteX3" fmla="*/ 972000 w 972000"/>
              <a:gd name="connsiteY3" fmla="*/ 1505544 h 1991544"/>
              <a:gd name="connsiteX4" fmla="*/ 486000 w 972000"/>
              <a:gd name="connsiteY4" fmla="*/ 1991544 h 1991544"/>
              <a:gd name="connsiteX5" fmla="*/ 0 w 972000"/>
              <a:gd name="connsiteY5" fmla="*/ 1505544 h 199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991544">
                <a:moveTo>
                  <a:pt x="0" y="1505544"/>
                </a:moveTo>
                <a:lnTo>
                  <a:pt x="0" y="0"/>
                </a:lnTo>
                <a:lnTo>
                  <a:pt x="972000" y="0"/>
                </a:lnTo>
                <a:lnTo>
                  <a:pt x="972000" y="1505544"/>
                </a:lnTo>
                <a:cubicBezTo>
                  <a:pt x="972000" y="1773954"/>
                  <a:pt x="754410" y="1991544"/>
                  <a:pt x="486000" y="1991544"/>
                </a:cubicBezTo>
                <a:cubicBezTo>
                  <a:pt x="217590" y="1991544"/>
                  <a:pt x="0" y="1773954"/>
                  <a:pt x="0" y="1505544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CB1B5D-D632-CCEE-E595-5C324BD63382}"/>
              </a:ext>
            </a:extLst>
          </p:cNvPr>
          <p:cNvSpPr>
            <a:spLocks noChangeAspect="1"/>
          </p:cNvSpPr>
          <p:nvPr/>
        </p:nvSpPr>
        <p:spPr>
          <a:xfrm rot="10800000">
            <a:off x="5519936" y="0"/>
            <a:ext cx="972000" cy="1487509"/>
          </a:xfrm>
          <a:custGeom>
            <a:avLst/>
            <a:gdLst>
              <a:gd name="connsiteX0" fmla="*/ 972000 w 972000"/>
              <a:gd name="connsiteY0" fmla="*/ 1487509 h 1487509"/>
              <a:gd name="connsiteX1" fmla="*/ 0 w 972000"/>
              <a:gd name="connsiteY1" fmla="*/ 1487509 h 1487509"/>
              <a:gd name="connsiteX2" fmla="*/ 0 w 972000"/>
              <a:gd name="connsiteY2" fmla="*/ 486000 h 1487509"/>
              <a:gd name="connsiteX3" fmla="*/ 486000 w 972000"/>
              <a:gd name="connsiteY3" fmla="*/ 0 h 1487509"/>
              <a:gd name="connsiteX4" fmla="*/ 972000 w 972000"/>
              <a:gd name="connsiteY4" fmla="*/ 486000 h 148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487509">
                <a:moveTo>
                  <a:pt x="972000" y="1487509"/>
                </a:moveTo>
                <a:lnTo>
                  <a:pt x="0" y="1487509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7C3330-46F2-98AD-723E-CA5DCE031142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323735" y="1593096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96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5FD1-8434-6B2C-10D9-00574BECF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1844824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NÁZEV STUDIJNÍ OPORY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802EF-BC3D-8766-9EFC-6CA2DE82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2295280"/>
            <a:ext cx="4500000" cy="341632"/>
          </a:xfrm>
        </p:spPr>
        <p:txBody>
          <a:bodyPr>
            <a:spAutoFit/>
          </a:bodyPr>
          <a:lstStyle/>
          <a:p>
            <a:r>
              <a:rPr lang="cs-CZ" dirty="0"/>
              <a:t>podtitul studijní opory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7DE1F-E658-3DB9-049D-1F2C04A8E5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2776666"/>
            <a:ext cx="4500000" cy="2236510"/>
          </a:xfrm>
        </p:spPr>
        <p:txBody>
          <a:bodyPr>
            <a:spAutoFit/>
          </a:bodyPr>
          <a:lstStyle/>
          <a:p>
            <a:r>
              <a:rPr lang="cs-CZ" b="1" dirty="0"/>
              <a:t>Jméno Příjmení</a:t>
            </a:r>
          </a:p>
          <a:p>
            <a:r>
              <a:rPr lang="cs-CZ" dirty="0"/>
              <a:t>funkce, katedra, další informace</a:t>
            </a:r>
          </a:p>
          <a:p>
            <a:endParaRPr lang="cs-CZ" dirty="0"/>
          </a:p>
          <a:p>
            <a:r>
              <a:rPr lang="cs-CZ" dirty="0"/>
              <a:t>+420 121 555 845</a:t>
            </a:r>
          </a:p>
          <a:p>
            <a:r>
              <a:rPr lang="cs-CZ" dirty="0"/>
              <a:t>jmenoprijmeni@upol.cz</a:t>
            </a:r>
          </a:p>
          <a:p>
            <a:endParaRPr lang="cs-CZ" dirty="0"/>
          </a:p>
          <a:p>
            <a:r>
              <a:rPr lang="cs-CZ" dirty="0"/>
              <a:t>Pedagogická fakulta</a:t>
            </a:r>
          </a:p>
          <a:p>
            <a:r>
              <a:rPr lang="cs-CZ" dirty="0"/>
              <a:t>Univerzita Palackého v Olomouci</a:t>
            </a:r>
          </a:p>
          <a:p>
            <a:r>
              <a:rPr lang="cs-CZ" dirty="0"/>
              <a:t>2023</a:t>
            </a:r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CF5DA0A5-9181-6FB1-9E81-8C506E51E587}"/>
              </a:ext>
            </a:extLst>
          </p:cNvPr>
          <p:cNvSpPr>
            <a:spLocks noChangeAspect="1"/>
          </p:cNvSpPr>
          <p:nvPr/>
        </p:nvSpPr>
        <p:spPr>
          <a:xfrm flipV="1">
            <a:off x="3085204" y="0"/>
            <a:ext cx="972000" cy="1142799"/>
          </a:xfrm>
          <a:custGeom>
            <a:avLst/>
            <a:gdLst>
              <a:gd name="connsiteX0" fmla="*/ 0 w 972000"/>
              <a:gd name="connsiteY0" fmla="*/ 1142799 h 1142799"/>
              <a:gd name="connsiteX1" fmla="*/ 972000 w 972000"/>
              <a:gd name="connsiteY1" fmla="*/ 1142799 h 1142799"/>
              <a:gd name="connsiteX2" fmla="*/ 972000 w 972000"/>
              <a:gd name="connsiteY2" fmla="*/ 486000 h 1142799"/>
              <a:gd name="connsiteX3" fmla="*/ 486000 w 972000"/>
              <a:gd name="connsiteY3" fmla="*/ 0 h 1142799"/>
              <a:gd name="connsiteX4" fmla="*/ 0 w 972000"/>
              <a:gd name="connsiteY4" fmla="*/ 486000 h 11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142799">
                <a:moveTo>
                  <a:pt x="0" y="1142799"/>
                </a:moveTo>
                <a:lnTo>
                  <a:pt x="972000" y="1142799"/>
                </a:lnTo>
                <a:lnTo>
                  <a:pt x="972000" y="486000"/>
                </a:lnTo>
                <a:cubicBezTo>
                  <a:pt x="972000" y="217590"/>
                  <a:pt x="754410" y="0"/>
                  <a:pt x="486000" y="0"/>
                </a:cubicBezTo>
                <a:cubicBezTo>
                  <a:pt x="217590" y="0"/>
                  <a:pt x="0" y="217590"/>
                  <a:pt x="0" y="486000"/>
                </a:cubicBezTo>
                <a:close/>
              </a:path>
            </a:pathLst>
          </a:custGeom>
          <a:solidFill>
            <a:srgbClr val="A5B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37F9EA5-450A-E983-E575-F24B08B688E9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323736" y="3982776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89F38585-0BDD-8F00-42C4-7BD668652AD7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1134600" y="4732315"/>
            <a:ext cx="972000" cy="1142799"/>
          </a:xfrm>
          <a:custGeom>
            <a:avLst/>
            <a:gdLst>
              <a:gd name="connsiteX0" fmla="*/ 0 w 972000"/>
              <a:gd name="connsiteY0" fmla="*/ 1142799 h 1142799"/>
              <a:gd name="connsiteX1" fmla="*/ 972000 w 972000"/>
              <a:gd name="connsiteY1" fmla="*/ 1142799 h 1142799"/>
              <a:gd name="connsiteX2" fmla="*/ 972000 w 972000"/>
              <a:gd name="connsiteY2" fmla="*/ 486000 h 1142799"/>
              <a:gd name="connsiteX3" fmla="*/ 486000 w 972000"/>
              <a:gd name="connsiteY3" fmla="*/ 0 h 1142799"/>
              <a:gd name="connsiteX4" fmla="*/ 0 w 972000"/>
              <a:gd name="connsiteY4" fmla="*/ 486000 h 11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142799">
                <a:moveTo>
                  <a:pt x="0" y="1142799"/>
                </a:moveTo>
                <a:lnTo>
                  <a:pt x="972000" y="1142799"/>
                </a:lnTo>
                <a:lnTo>
                  <a:pt x="972000" y="486000"/>
                </a:lnTo>
                <a:cubicBezTo>
                  <a:pt x="972000" y="217590"/>
                  <a:pt x="754410" y="0"/>
                  <a:pt x="486000" y="0"/>
                </a:cubicBezTo>
                <a:cubicBezTo>
                  <a:pt x="217590" y="0"/>
                  <a:pt x="0" y="217590"/>
                  <a:pt x="0" y="48600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C81F06-F6C5-EC8B-6026-F95E7ECF4B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4031" y="5301208"/>
            <a:ext cx="2250000" cy="850688"/>
            <a:chOff x="3977" y="3201"/>
            <a:chExt cx="2108" cy="797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0165AFEB-4AFD-97A0-5A69-74E816E4F0A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77" y="3201"/>
              <a:ext cx="2108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FCE6E2B8-B19E-C2F2-A36D-6E822FBB5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3201"/>
              <a:ext cx="10" cy="79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14629B6-B73D-4DAF-9533-47372DFAF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0" y="3236"/>
              <a:ext cx="74" cy="116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B01FB14-2CD3-E391-071D-CF388E5B4A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7" y="3273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271C3F8-E2D2-6779-B8F2-D3DF9E1FB5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2" y="3228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2C366C2-E818-76D3-18BA-D7CD0FD2A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8" y="3273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5903F4E-55FE-7A4D-2E3E-B046B851F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" y="3273"/>
              <a:ext cx="79" cy="122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49D86A4-938B-46A2-CB5F-533C480E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" y="3273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E194D1C-59FD-6534-7EC7-C21007D84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0" y="3273"/>
              <a:ext cx="79" cy="122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A1DC551-B113-1138-FCBA-D9333705A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0" y="3237"/>
              <a:ext cx="23" cy="115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6124396-BBB1-5656-9C8F-10329A492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" y="3273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5DB546C-0177-B853-21EA-5A4D1CF18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" y="3228"/>
              <a:ext cx="74" cy="124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DA6DE9BA-B53A-6566-6EB5-590CB24ACF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2" y="3231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9A1F20D-9C50-3A29-EB90-880FC9CA7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" y="3425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2CD5AA7-A727-37A1-C5DE-06C2E7029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" y="3468"/>
              <a:ext cx="76" cy="81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E54E290-C904-D5EC-BC66-D806C62F0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" y="3423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5570D4D-3349-1814-CB1D-48AEC87FC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3468"/>
              <a:ext cx="82" cy="81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B85840B-F714-2D78-1E49-3DE160A47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" y="3423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14B1EEB-0127-3452-05CF-83F0DA886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3442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1936D29D-734C-8F72-C1B9-7D68A12FF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2" y="3468"/>
              <a:ext cx="76" cy="81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D6F3A76C-2106-A0F3-16A3-7F425EBD4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7" y="3353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E4A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D4C971EC-A881-6A72-1BDC-EC3EC4616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3776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030C6F9E-A7B2-7B91-42F4-F1A56D8CA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3803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ADE180D-4A7A-0A7F-A055-AB0C2D2C1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3776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236699BD-E6AD-9911-1FE3-D74C7CC34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3804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F304E5E0-858D-DC0C-C5A5-BF77D2205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3" y="3803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8C24280F-EF61-8623-285A-7D8D2C879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" y="3803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63D003EC-D628-1600-E906-BA8B4F9BF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3804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685FB3BA-D5D5-7422-2D62-C7EB05916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0" y="3776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3055CA0F-92DC-5802-BA54-988D82078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" y="3784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10A43E3C-6112-F4E4-6A42-C71BFA6017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5" y="3803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1422ADFF-D37D-6F8B-7F12-CF4BECBFC5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6" y="3776"/>
              <a:ext cx="55" cy="85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F8496521-DBCD-8049-13AD-A59F02CA3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2" y="3803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D2CEBAD-6213-B3D4-5AD7-61047F104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3770"/>
              <a:ext cx="13" cy="91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B5655D15-BE51-EA6D-7CA0-E09668A78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3" y="3803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7A276FBC-0DD5-BFD0-1998-BEBB75802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" y="3803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3F981DCA-D902-EC4A-603B-CE62F2DD7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" y="3770"/>
              <a:ext cx="55" cy="91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F4904254-8630-6631-F887-2A193C4C1A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7" y="3772"/>
              <a:ext cx="51" cy="91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A1B65E82-51E6-0DB4-F922-23B02E7D1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" y="3770"/>
              <a:ext cx="52" cy="91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4DBD5992-0EAD-7D75-59F0-4121B1CE56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7" y="3803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99EB58D8-7AC6-C142-5211-3F7C08B9D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3936"/>
              <a:ext cx="57" cy="57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F7339AF3-DB9A-5533-CCDE-1D0F9A493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1" y="3906"/>
              <a:ext cx="86" cy="88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6327A7D8-9594-BFBD-CB9D-0A62BB52E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3900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94CF02A2-9B4F-F9EC-B822-A2D940F507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6" y="3934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6C42D08C-B594-E9FB-E85C-53801A730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" y="3934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2286D135-2080-4306-186C-9E21A3DAA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6" y="3934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25A41A7F-A67F-E9E7-42F9-FBA1665E0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3934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5AFE2E20-4DD9-064B-851B-FA47B9496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3934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04AAF5D3-6576-FDE3-408B-6BA9D8DF4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9" y="3907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00609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868A37D-1B37-48D9-110F-FD7E1FF7B611}"/>
              </a:ext>
            </a:extLst>
          </p:cNvPr>
          <p:cNvSpPr>
            <a:spLocks noChangeAspect="1"/>
          </p:cNvSpPr>
          <p:nvPr/>
        </p:nvSpPr>
        <p:spPr>
          <a:xfrm flipV="1">
            <a:off x="3085204" y="0"/>
            <a:ext cx="972000" cy="1142799"/>
          </a:xfrm>
          <a:custGeom>
            <a:avLst/>
            <a:gdLst>
              <a:gd name="connsiteX0" fmla="*/ 0 w 972000"/>
              <a:gd name="connsiteY0" fmla="*/ 1142799 h 1142799"/>
              <a:gd name="connsiteX1" fmla="*/ 972000 w 972000"/>
              <a:gd name="connsiteY1" fmla="*/ 1142799 h 1142799"/>
              <a:gd name="connsiteX2" fmla="*/ 972000 w 972000"/>
              <a:gd name="connsiteY2" fmla="*/ 486000 h 1142799"/>
              <a:gd name="connsiteX3" fmla="*/ 486000 w 972000"/>
              <a:gd name="connsiteY3" fmla="*/ 0 h 1142799"/>
              <a:gd name="connsiteX4" fmla="*/ 0 w 972000"/>
              <a:gd name="connsiteY4" fmla="*/ 486000 h 11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142799">
                <a:moveTo>
                  <a:pt x="0" y="1142799"/>
                </a:moveTo>
                <a:lnTo>
                  <a:pt x="972000" y="1142799"/>
                </a:lnTo>
                <a:lnTo>
                  <a:pt x="972000" y="486000"/>
                </a:lnTo>
                <a:cubicBezTo>
                  <a:pt x="972000" y="217590"/>
                  <a:pt x="754410" y="0"/>
                  <a:pt x="486000" y="0"/>
                </a:cubicBezTo>
                <a:cubicBezTo>
                  <a:pt x="217590" y="0"/>
                  <a:pt x="0" y="217590"/>
                  <a:pt x="0" y="486000"/>
                </a:cubicBezTo>
                <a:close/>
              </a:path>
            </a:pathLst>
          </a:custGeom>
          <a:solidFill>
            <a:srgbClr val="A5B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7ADCB7E-6C2C-E269-7D50-B650F0C39D69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323736" y="3982776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14AED0D-EC3C-E479-69CE-C85AFC84C149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1134600" y="4732315"/>
            <a:ext cx="972000" cy="1142799"/>
          </a:xfrm>
          <a:custGeom>
            <a:avLst/>
            <a:gdLst>
              <a:gd name="connsiteX0" fmla="*/ 0 w 972000"/>
              <a:gd name="connsiteY0" fmla="*/ 1142799 h 1142799"/>
              <a:gd name="connsiteX1" fmla="*/ 972000 w 972000"/>
              <a:gd name="connsiteY1" fmla="*/ 1142799 h 1142799"/>
              <a:gd name="connsiteX2" fmla="*/ 972000 w 972000"/>
              <a:gd name="connsiteY2" fmla="*/ 486000 h 1142799"/>
              <a:gd name="connsiteX3" fmla="*/ 486000 w 972000"/>
              <a:gd name="connsiteY3" fmla="*/ 0 h 1142799"/>
              <a:gd name="connsiteX4" fmla="*/ 0 w 972000"/>
              <a:gd name="connsiteY4" fmla="*/ 486000 h 11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142799">
                <a:moveTo>
                  <a:pt x="0" y="1142799"/>
                </a:moveTo>
                <a:lnTo>
                  <a:pt x="972000" y="1142799"/>
                </a:lnTo>
                <a:lnTo>
                  <a:pt x="972000" y="486000"/>
                </a:lnTo>
                <a:cubicBezTo>
                  <a:pt x="972000" y="217590"/>
                  <a:pt x="754410" y="0"/>
                  <a:pt x="486000" y="0"/>
                </a:cubicBezTo>
                <a:cubicBezTo>
                  <a:pt x="217590" y="0"/>
                  <a:pt x="0" y="217590"/>
                  <a:pt x="0" y="48600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20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5D89023E-1C48-CFA3-56D3-9D900A50F79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2E393458-8D8B-48AF-E638-91C6419DB58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198A825F-5CDF-78E6-82FB-7F3CDD0B16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218EC474-A8EE-D153-DBFD-5543978EA90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390EE84F-C703-FAC1-F446-CC43CBDAE3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D87E6EA3-D057-30AA-30C8-44092E4C85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F2298C0C-A735-C0F1-0456-D345BCF548D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13C20C79-A30F-0314-AC9F-99176D1D5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9DD5FE34-DCFF-6C58-8DCF-5B6D5EAC6A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7122C2F4-C61F-5CD3-07D4-4A563F6F550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8EB13E0B-5DFD-35CF-1274-65B19182BE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B45B6C41-7F8E-3A5F-9763-7BF4F92222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53">
            <a:extLst>
              <a:ext uri="{FF2B5EF4-FFF2-40B4-BE49-F238E27FC236}">
                <a16:creationId xmlns:a16="http://schemas.microsoft.com/office/drawing/2014/main" id="{0DAE32F1-A619-FD40-8862-47AFA501AB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79ED4B7B-8A73-A698-A27F-03BEE2A33FD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Freeform 61">
            <a:extLst>
              <a:ext uri="{FF2B5EF4-FFF2-40B4-BE49-F238E27FC236}">
                <a16:creationId xmlns:a16="http://schemas.microsoft.com/office/drawing/2014/main" id="{5FB59ADE-9575-C212-AC90-023B0E56219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65">
            <a:extLst>
              <a:ext uri="{FF2B5EF4-FFF2-40B4-BE49-F238E27FC236}">
                <a16:creationId xmlns:a16="http://schemas.microsoft.com/office/drawing/2014/main" id="{F1C805CA-58BA-4851-362F-73F2F381FAF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69">
            <a:extLst>
              <a:ext uri="{FF2B5EF4-FFF2-40B4-BE49-F238E27FC236}">
                <a16:creationId xmlns:a16="http://schemas.microsoft.com/office/drawing/2014/main" id="{3E529CD0-097A-63A2-EC5F-9B6B28F09C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id="{35F05F09-859E-4FE1-43F5-FECD929298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77">
            <a:extLst>
              <a:ext uri="{FF2B5EF4-FFF2-40B4-BE49-F238E27FC236}">
                <a16:creationId xmlns:a16="http://schemas.microsoft.com/office/drawing/2014/main" id="{C6ACA5A1-E306-297E-EF3D-BD13A6921A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81">
            <a:extLst>
              <a:ext uri="{FF2B5EF4-FFF2-40B4-BE49-F238E27FC236}">
                <a16:creationId xmlns:a16="http://schemas.microsoft.com/office/drawing/2014/main" id="{FC2F4D5E-AA52-B269-3406-ED355F4F46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85">
            <a:extLst>
              <a:ext uri="{FF2B5EF4-FFF2-40B4-BE49-F238E27FC236}">
                <a16:creationId xmlns:a16="http://schemas.microsoft.com/office/drawing/2014/main" id="{DE8C6D0E-7C01-B947-8541-BC65EE80B9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89">
            <a:extLst>
              <a:ext uri="{FF2B5EF4-FFF2-40B4-BE49-F238E27FC236}">
                <a16:creationId xmlns:a16="http://schemas.microsoft.com/office/drawing/2014/main" id="{640A9EF3-037F-9B24-19B9-8B8ED1B3084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93">
            <a:extLst>
              <a:ext uri="{FF2B5EF4-FFF2-40B4-BE49-F238E27FC236}">
                <a16:creationId xmlns:a16="http://schemas.microsoft.com/office/drawing/2014/main" id="{F5EB553E-A150-60D5-674C-BD00451660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3B69794-43EC-C06A-C113-6EE4F9934C79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9DBBB724-551D-C503-002C-928B06F6D03A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07EB26E1-FFCA-AE3D-4D55-CBC245A8D6FE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BD2777D-DDEB-74CA-AB82-AB25A746DB6D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5832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E7BAF1D4-801C-4845-068B-ADE09746040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09334F7A-3C11-045A-5552-E275CA51DA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2B7D4521-564E-9B54-B257-3B1861C057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723267B2-C071-FE0F-F45D-25F6BE9A175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B45034EC-4FB8-2944-80BE-367D4518AE6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92771864-7534-0CEB-4A72-2B351E08724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587670A6-ED45-B319-AFF0-F630725096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935FB990-5682-AC2E-9D7E-1CF7EC875C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C2AB1C9A-16DF-A9F7-D621-DDCCC4C06ED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0830E764-005E-8B12-D8BA-4A8E13B2BA8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06232C5D-AEF7-BD36-6963-A1382ACDD5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FC9EAD12-0227-1FB0-76B1-45F2DC75ACE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53">
            <a:extLst>
              <a:ext uri="{FF2B5EF4-FFF2-40B4-BE49-F238E27FC236}">
                <a16:creationId xmlns:a16="http://schemas.microsoft.com/office/drawing/2014/main" id="{555D6B87-3B73-5B6E-5820-A6D801B009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481DD0C5-C863-8D0D-61CD-99528ABB5D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Freeform 61">
            <a:extLst>
              <a:ext uri="{FF2B5EF4-FFF2-40B4-BE49-F238E27FC236}">
                <a16:creationId xmlns:a16="http://schemas.microsoft.com/office/drawing/2014/main" id="{69F03A9D-872A-D9D5-5DE8-BCA2B5B7D6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65">
            <a:extLst>
              <a:ext uri="{FF2B5EF4-FFF2-40B4-BE49-F238E27FC236}">
                <a16:creationId xmlns:a16="http://schemas.microsoft.com/office/drawing/2014/main" id="{CE4D5318-712C-E816-25F0-96537837AF0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69">
            <a:extLst>
              <a:ext uri="{FF2B5EF4-FFF2-40B4-BE49-F238E27FC236}">
                <a16:creationId xmlns:a16="http://schemas.microsoft.com/office/drawing/2014/main" id="{2CC51BA3-A650-F791-E441-07C50039F94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id="{DED9BB66-29C4-59B5-25BA-09A09E1F0B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77">
            <a:extLst>
              <a:ext uri="{FF2B5EF4-FFF2-40B4-BE49-F238E27FC236}">
                <a16:creationId xmlns:a16="http://schemas.microsoft.com/office/drawing/2014/main" id="{FAE6570D-D419-D457-2F7F-B9065406F3C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81">
            <a:extLst>
              <a:ext uri="{FF2B5EF4-FFF2-40B4-BE49-F238E27FC236}">
                <a16:creationId xmlns:a16="http://schemas.microsoft.com/office/drawing/2014/main" id="{E4BC40FE-6665-48FA-9745-4CA07189AF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85">
            <a:extLst>
              <a:ext uri="{FF2B5EF4-FFF2-40B4-BE49-F238E27FC236}">
                <a16:creationId xmlns:a16="http://schemas.microsoft.com/office/drawing/2014/main" id="{067A01D5-76FB-38B0-1DB0-BDCF935A97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89">
            <a:extLst>
              <a:ext uri="{FF2B5EF4-FFF2-40B4-BE49-F238E27FC236}">
                <a16:creationId xmlns:a16="http://schemas.microsoft.com/office/drawing/2014/main" id="{43C3DFAF-00BA-20AD-A58D-2BB04C4E2BD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93">
            <a:extLst>
              <a:ext uri="{FF2B5EF4-FFF2-40B4-BE49-F238E27FC236}">
                <a16:creationId xmlns:a16="http://schemas.microsoft.com/office/drawing/2014/main" id="{1CD9088E-40D2-6013-C2BC-391D84E81EC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0774B4D4-B38F-FF1E-10ED-ACF112D897D9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4CBCE380-8100-5362-72B6-BADB69C7DECD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84625E41-960B-E172-6D9E-72BCA04D29EC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D7C1C41C-D399-2A94-DBE4-21B4C37292B4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3305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090A536-AE05-6DB0-9B70-8BB150E02A2B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95E12F3-3970-971C-C735-7B2EACB9DC23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BFDD4-9DB6-D512-FAFF-34C4408E0940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CCC9DA8-66F8-B68C-B606-3FA6BD2BD1C8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A1F74CD-099D-7483-2E7D-E8DA428D60CB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7A785DD6-3504-9BD5-6F13-46073273010B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7DC1D311-2DF9-5D97-A6D6-3CE8186B0E6E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DD8115F5-54D9-C385-0C54-E9719A2A92EE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89CCB4FC-23FA-0319-AD19-D938909E4559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ABC2FB7D-3DB2-E708-670D-8CCBF7560DD3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2E7D3483-769A-EEDB-C06F-2E0A8570F717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4D8AAD61-606B-7434-CBE8-F3D59FD53FCE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67286670-AC76-75E3-06BE-37747C1CC2FA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63B55B59-626C-AD37-E29C-65B49091DFA3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8D163B81-4045-489D-9C30-64DBFF76B936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EC569D38-17EB-86D4-6C82-F21E7E8F38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05AAC7A2-EB15-1D41-BD1D-9E0E21648A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524ADAE1-F4D1-E596-5268-B5D91ACED1D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D3B422A6-38E0-6E7E-091A-0CD5800280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DFD2D1CE-414B-64A4-9DA0-DFED60EF20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3CBD5330-58EC-775B-245F-2ECDC50B76F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56">
            <a:extLst>
              <a:ext uri="{FF2B5EF4-FFF2-40B4-BE49-F238E27FC236}">
                <a16:creationId xmlns:a16="http://schemas.microsoft.com/office/drawing/2014/main" id="{B0F1FA83-A002-CD1C-34AE-53C8E7478A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8">
            <a:extLst>
              <a:ext uri="{FF2B5EF4-FFF2-40B4-BE49-F238E27FC236}">
                <a16:creationId xmlns:a16="http://schemas.microsoft.com/office/drawing/2014/main" id="{37A19714-14FE-0D2C-266C-0EB33F8133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F8D15AF1-476C-5501-792B-AF44F054DE8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031702CA-1600-ABA8-6343-C3AD61A41C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EF74C282-D01B-3F41-5109-B2ED39EFC76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64">
            <a:extLst>
              <a:ext uri="{FF2B5EF4-FFF2-40B4-BE49-F238E27FC236}">
                <a16:creationId xmlns:a16="http://schemas.microsoft.com/office/drawing/2014/main" id="{D9716050-AF19-D40C-E672-9BD5344755C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73">
            <a:extLst>
              <a:ext uri="{FF2B5EF4-FFF2-40B4-BE49-F238E27FC236}">
                <a16:creationId xmlns:a16="http://schemas.microsoft.com/office/drawing/2014/main" id="{3152D87A-7B27-DDD1-50B2-F678D5EE139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74">
            <a:extLst>
              <a:ext uri="{FF2B5EF4-FFF2-40B4-BE49-F238E27FC236}">
                <a16:creationId xmlns:a16="http://schemas.microsoft.com/office/drawing/2014/main" id="{AB9D2959-AAFF-9CB3-CB74-D78C02909F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5">
            <a:extLst>
              <a:ext uri="{FF2B5EF4-FFF2-40B4-BE49-F238E27FC236}">
                <a16:creationId xmlns:a16="http://schemas.microsoft.com/office/drawing/2014/main" id="{CFD8722B-E75E-4AC4-3F01-139015CE8EE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76">
            <a:extLst>
              <a:ext uri="{FF2B5EF4-FFF2-40B4-BE49-F238E27FC236}">
                <a16:creationId xmlns:a16="http://schemas.microsoft.com/office/drawing/2014/main" id="{C5EF22AB-96AD-B215-4F4C-DDCD0155632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77">
            <a:extLst>
              <a:ext uri="{FF2B5EF4-FFF2-40B4-BE49-F238E27FC236}">
                <a16:creationId xmlns:a16="http://schemas.microsoft.com/office/drawing/2014/main" id="{E1EBF651-8E44-8692-5D93-18945BFEC5D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78">
            <a:extLst>
              <a:ext uri="{FF2B5EF4-FFF2-40B4-BE49-F238E27FC236}">
                <a16:creationId xmlns:a16="http://schemas.microsoft.com/office/drawing/2014/main" id="{F100F433-F775-77FF-D5D8-9A968DCDA8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79">
            <a:extLst>
              <a:ext uri="{FF2B5EF4-FFF2-40B4-BE49-F238E27FC236}">
                <a16:creationId xmlns:a16="http://schemas.microsoft.com/office/drawing/2014/main" id="{AEE46D5C-D87F-8BD9-EC94-171FB46A4AB7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4E4FCD55-3121-735B-62B0-832182BD4673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83">
            <a:extLst>
              <a:ext uri="{FF2B5EF4-FFF2-40B4-BE49-F238E27FC236}">
                <a16:creationId xmlns:a16="http://schemas.microsoft.com/office/drawing/2014/main" id="{5104E4E4-3A94-5B3E-78D3-653F5B660D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84">
            <a:extLst>
              <a:ext uri="{FF2B5EF4-FFF2-40B4-BE49-F238E27FC236}">
                <a16:creationId xmlns:a16="http://schemas.microsoft.com/office/drawing/2014/main" id="{4788054C-48AA-C70E-026D-4FCF2A2FC0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85">
            <a:extLst>
              <a:ext uri="{FF2B5EF4-FFF2-40B4-BE49-F238E27FC236}">
                <a16:creationId xmlns:a16="http://schemas.microsoft.com/office/drawing/2014/main" id="{F458E9BD-AEB8-1218-1E42-059BA3D3A29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86">
            <a:extLst>
              <a:ext uri="{FF2B5EF4-FFF2-40B4-BE49-F238E27FC236}">
                <a16:creationId xmlns:a16="http://schemas.microsoft.com/office/drawing/2014/main" id="{AE72F782-E557-D691-125B-A666EE9ECBF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87">
            <a:extLst>
              <a:ext uri="{FF2B5EF4-FFF2-40B4-BE49-F238E27FC236}">
                <a16:creationId xmlns:a16="http://schemas.microsoft.com/office/drawing/2014/main" id="{4C71624F-EDBB-DF1B-F761-3ABF9C06700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88">
            <a:extLst>
              <a:ext uri="{FF2B5EF4-FFF2-40B4-BE49-F238E27FC236}">
                <a16:creationId xmlns:a16="http://schemas.microsoft.com/office/drawing/2014/main" id="{45B740EC-75A8-511B-D7A7-B79FA25D0B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4D6E7D0C-5BE8-1893-A4C7-6B9A9FCF8EA8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BA5DAA04-6047-FCB6-6CF7-229FBDEE0344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D22B9950-AD32-E33E-8831-87F4FC1515C0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89">
            <a:extLst>
              <a:ext uri="{FF2B5EF4-FFF2-40B4-BE49-F238E27FC236}">
                <a16:creationId xmlns:a16="http://schemas.microsoft.com/office/drawing/2014/main" id="{7D32F987-02BC-C378-3628-00BDDB03C804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69">
            <a:extLst>
              <a:ext uri="{FF2B5EF4-FFF2-40B4-BE49-F238E27FC236}">
                <a16:creationId xmlns:a16="http://schemas.microsoft.com/office/drawing/2014/main" id="{D36AEEB9-8607-034E-9410-DA27FA424E09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70">
            <a:extLst>
              <a:ext uri="{FF2B5EF4-FFF2-40B4-BE49-F238E27FC236}">
                <a16:creationId xmlns:a16="http://schemas.microsoft.com/office/drawing/2014/main" id="{85A0EA4C-3247-B6E3-734F-E92C42357FFE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E2609726-C477-3EF3-13CA-FB57AED7AEAF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72">
            <a:extLst>
              <a:ext uri="{FF2B5EF4-FFF2-40B4-BE49-F238E27FC236}">
                <a16:creationId xmlns:a16="http://schemas.microsoft.com/office/drawing/2014/main" id="{E76E32ED-EA9D-DC90-713E-C6837AAED8AC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90">
            <a:extLst>
              <a:ext uri="{FF2B5EF4-FFF2-40B4-BE49-F238E27FC236}">
                <a16:creationId xmlns:a16="http://schemas.microsoft.com/office/drawing/2014/main" id="{41DD72E9-8E9F-D990-D363-54823C42C483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EEED8FD0-180D-2860-E3A5-373107278FB2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3" name="Freeform 95">
            <a:extLst>
              <a:ext uri="{FF2B5EF4-FFF2-40B4-BE49-F238E27FC236}">
                <a16:creationId xmlns:a16="http://schemas.microsoft.com/office/drawing/2014/main" id="{1C9E0430-E394-2E03-A0C0-26B35DC4C1AB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96">
            <a:extLst>
              <a:ext uri="{FF2B5EF4-FFF2-40B4-BE49-F238E27FC236}">
                <a16:creationId xmlns:a16="http://schemas.microsoft.com/office/drawing/2014/main" id="{F881EDF3-5468-676E-19B1-7451714815A9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97">
            <a:extLst>
              <a:ext uri="{FF2B5EF4-FFF2-40B4-BE49-F238E27FC236}">
                <a16:creationId xmlns:a16="http://schemas.microsoft.com/office/drawing/2014/main" id="{CC121E32-E7DC-0F47-2039-99C70F06CF78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98">
            <a:extLst>
              <a:ext uri="{FF2B5EF4-FFF2-40B4-BE49-F238E27FC236}">
                <a16:creationId xmlns:a16="http://schemas.microsoft.com/office/drawing/2014/main" id="{52FAD20C-AF02-2E88-6E64-045A0A458908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100">
            <a:extLst>
              <a:ext uri="{FF2B5EF4-FFF2-40B4-BE49-F238E27FC236}">
                <a16:creationId xmlns:a16="http://schemas.microsoft.com/office/drawing/2014/main" id="{DAB163AC-3632-89C4-B5E9-2D72BCED68AB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04">
            <a:extLst>
              <a:ext uri="{FF2B5EF4-FFF2-40B4-BE49-F238E27FC236}">
                <a16:creationId xmlns:a16="http://schemas.microsoft.com/office/drawing/2014/main" id="{E741BB31-D173-1A63-5BE8-DAD47E139A5E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105">
            <a:extLst>
              <a:ext uri="{FF2B5EF4-FFF2-40B4-BE49-F238E27FC236}">
                <a16:creationId xmlns:a16="http://schemas.microsoft.com/office/drawing/2014/main" id="{A59C49DA-1E59-4912-6B7B-FCAC0D1372BF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BCAB7A73-ECC2-F068-2BF6-32D60F450F8B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96142E63-87AF-8117-3CA4-2EF1831ACB94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1D493371-9235-8163-3762-4CDFD5D7E66E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102">
            <a:extLst>
              <a:ext uri="{FF2B5EF4-FFF2-40B4-BE49-F238E27FC236}">
                <a16:creationId xmlns:a16="http://schemas.microsoft.com/office/drawing/2014/main" id="{5D06F3E6-C2E9-7D41-1049-AE1C0F4800D3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103">
            <a:extLst>
              <a:ext uri="{FF2B5EF4-FFF2-40B4-BE49-F238E27FC236}">
                <a16:creationId xmlns:a16="http://schemas.microsoft.com/office/drawing/2014/main" id="{BC73C0E0-ED3D-2503-C787-7C57BCBAB97A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34E45BAB-CD54-DA4D-0D6C-C87628DB0109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6" name="Freeform 109">
            <a:extLst>
              <a:ext uri="{FF2B5EF4-FFF2-40B4-BE49-F238E27FC236}">
                <a16:creationId xmlns:a16="http://schemas.microsoft.com/office/drawing/2014/main" id="{1A3BD0D1-92D2-7A67-611D-C812853B47F8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107">
            <a:extLst>
              <a:ext uri="{FF2B5EF4-FFF2-40B4-BE49-F238E27FC236}">
                <a16:creationId xmlns:a16="http://schemas.microsoft.com/office/drawing/2014/main" id="{E0792049-5E72-B73F-1D3D-21D1ED0D3FEE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8" name="Freeform 110">
            <a:extLst>
              <a:ext uri="{FF2B5EF4-FFF2-40B4-BE49-F238E27FC236}">
                <a16:creationId xmlns:a16="http://schemas.microsoft.com/office/drawing/2014/main" id="{AB350126-23B5-773C-B545-C5E4521CF101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111">
            <a:extLst>
              <a:ext uri="{FF2B5EF4-FFF2-40B4-BE49-F238E27FC236}">
                <a16:creationId xmlns:a16="http://schemas.microsoft.com/office/drawing/2014/main" id="{9F6DA03E-216E-BF90-1B21-F93DA0809FBC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112">
            <a:extLst>
              <a:ext uri="{FF2B5EF4-FFF2-40B4-BE49-F238E27FC236}">
                <a16:creationId xmlns:a16="http://schemas.microsoft.com/office/drawing/2014/main" id="{642B5426-3352-4DAA-4C0A-9899C86D6D8A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113">
            <a:extLst>
              <a:ext uri="{FF2B5EF4-FFF2-40B4-BE49-F238E27FC236}">
                <a16:creationId xmlns:a16="http://schemas.microsoft.com/office/drawing/2014/main" id="{DBE33E40-9CD9-184D-4192-7CB5C58A8B95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114">
            <a:extLst>
              <a:ext uri="{FF2B5EF4-FFF2-40B4-BE49-F238E27FC236}">
                <a16:creationId xmlns:a16="http://schemas.microsoft.com/office/drawing/2014/main" id="{DF7C5DE0-7860-8D11-1B35-2A1712C3AC99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634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2E44347-B654-11FB-CBB5-E5AE13664364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C2C436C-9974-EB51-853D-AF4A26E33383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D03BF-250A-D536-FC33-43716A750794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01EDB36-17AD-A2FF-FDAD-B0F53AAFE754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EB8A780-C517-D8C9-8B6B-1A53D64770B9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11138782-6AAD-C4FD-71BC-AEBC75805C1E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C05A53C3-7FF3-FC5D-E7E3-2EBDA03A1FFE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977FAE39-3D0C-E4BF-76A5-F52AA615E6AF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7DE7C516-9021-1A9B-4211-FCA853783AA6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0844C33D-DA75-0C67-08FD-B3CD2FE7376A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F9BDCBD4-C61A-1D2B-4188-7719F596D7AA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923F5E42-9780-DAE8-2755-D04BE95A2243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297CD720-0019-C12B-F87B-1F18268B7501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5B22A025-39D0-66AF-30BD-162E95753744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3C787BEC-8D58-AC00-00DC-130E4DDE2A87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6C43AD7A-2833-CDD7-C3E2-DEB64D9DC82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0F95CBEC-EB29-C606-A09A-2FA0C92863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4E817DA2-4366-8AEA-6F27-FC082C2A18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2F4A2E8A-B390-576B-DA58-B8D3C32B7DC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5A6247B1-0529-52B8-1B39-5504E86284D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024A54D9-F8ED-B387-6B35-E141F6EA36C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56">
            <a:extLst>
              <a:ext uri="{FF2B5EF4-FFF2-40B4-BE49-F238E27FC236}">
                <a16:creationId xmlns:a16="http://schemas.microsoft.com/office/drawing/2014/main" id="{4049AD5F-EDB7-7235-6F4E-AB752480970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8">
            <a:extLst>
              <a:ext uri="{FF2B5EF4-FFF2-40B4-BE49-F238E27FC236}">
                <a16:creationId xmlns:a16="http://schemas.microsoft.com/office/drawing/2014/main" id="{CB6B1613-75C5-005E-65D3-53152D2B377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2E7CE484-6AE8-1FB3-0C71-C23B3AAA4D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BE7E6699-73D9-B069-9705-FE717C3A16B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24995D21-60C5-4DC7-A702-588E2AF4E9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64">
            <a:extLst>
              <a:ext uri="{FF2B5EF4-FFF2-40B4-BE49-F238E27FC236}">
                <a16:creationId xmlns:a16="http://schemas.microsoft.com/office/drawing/2014/main" id="{1EA337A5-29C2-7BF2-C9C1-3FB9749C77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73">
            <a:extLst>
              <a:ext uri="{FF2B5EF4-FFF2-40B4-BE49-F238E27FC236}">
                <a16:creationId xmlns:a16="http://schemas.microsoft.com/office/drawing/2014/main" id="{DEC4065C-0347-39F1-CCE9-BDCD256D23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74">
            <a:extLst>
              <a:ext uri="{FF2B5EF4-FFF2-40B4-BE49-F238E27FC236}">
                <a16:creationId xmlns:a16="http://schemas.microsoft.com/office/drawing/2014/main" id="{09F6B0D4-5907-E28C-383D-F8AA100D118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5">
            <a:extLst>
              <a:ext uri="{FF2B5EF4-FFF2-40B4-BE49-F238E27FC236}">
                <a16:creationId xmlns:a16="http://schemas.microsoft.com/office/drawing/2014/main" id="{E4F198D4-59C3-E86B-D449-7CB1CC81BC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76">
            <a:extLst>
              <a:ext uri="{FF2B5EF4-FFF2-40B4-BE49-F238E27FC236}">
                <a16:creationId xmlns:a16="http://schemas.microsoft.com/office/drawing/2014/main" id="{45660DFD-677E-3BF2-502B-71DF5668F51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77">
            <a:extLst>
              <a:ext uri="{FF2B5EF4-FFF2-40B4-BE49-F238E27FC236}">
                <a16:creationId xmlns:a16="http://schemas.microsoft.com/office/drawing/2014/main" id="{81381509-4F12-7E7A-534A-BF6134EC59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78">
            <a:extLst>
              <a:ext uri="{FF2B5EF4-FFF2-40B4-BE49-F238E27FC236}">
                <a16:creationId xmlns:a16="http://schemas.microsoft.com/office/drawing/2014/main" id="{8EA5599F-7412-216E-F69A-43009A4E73A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79">
            <a:extLst>
              <a:ext uri="{FF2B5EF4-FFF2-40B4-BE49-F238E27FC236}">
                <a16:creationId xmlns:a16="http://schemas.microsoft.com/office/drawing/2014/main" id="{A4683973-E32C-ED17-3C17-CD679E218771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E992C66F-80CB-43B0-7ABD-626F62E283BD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83">
            <a:extLst>
              <a:ext uri="{FF2B5EF4-FFF2-40B4-BE49-F238E27FC236}">
                <a16:creationId xmlns:a16="http://schemas.microsoft.com/office/drawing/2014/main" id="{DD2DEF52-9A21-D386-68B2-CBFF4E2793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84">
            <a:extLst>
              <a:ext uri="{FF2B5EF4-FFF2-40B4-BE49-F238E27FC236}">
                <a16:creationId xmlns:a16="http://schemas.microsoft.com/office/drawing/2014/main" id="{5C542857-188F-CDA9-5D5D-1AD96DE9754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85">
            <a:extLst>
              <a:ext uri="{FF2B5EF4-FFF2-40B4-BE49-F238E27FC236}">
                <a16:creationId xmlns:a16="http://schemas.microsoft.com/office/drawing/2014/main" id="{AF8E5054-6112-9B3A-8683-34FFE49F83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86">
            <a:extLst>
              <a:ext uri="{FF2B5EF4-FFF2-40B4-BE49-F238E27FC236}">
                <a16:creationId xmlns:a16="http://schemas.microsoft.com/office/drawing/2014/main" id="{67F284EA-4DFF-02B6-DB65-645B4D53CD9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87">
            <a:extLst>
              <a:ext uri="{FF2B5EF4-FFF2-40B4-BE49-F238E27FC236}">
                <a16:creationId xmlns:a16="http://schemas.microsoft.com/office/drawing/2014/main" id="{CBC9433F-2107-9401-7519-9BC9597D7B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88">
            <a:extLst>
              <a:ext uri="{FF2B5EF4-FFF2-40B4-BE49-F238E27FC236}">
                <a16:creationId xmlns:a16="http://schemas.microsoft.com/office/drawing/2014/main" id="{9B511DFC-7891-B864-DAA8-2C0AB79C1B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30A09400-0D41-2863-F49E-0C4849A678FD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307AD565-54CB-10BE-9F64-721C39C2D461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8368D45A-5646-DC93-9F73-BB89C42D7548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89">
            <a:extLst>
              <a:ext uri="{FF2B5EF4-FFF2-40B4-BE49-F238E27FC236}">
                <a16:creationId xmlns:a16="http://schemas.microsoft.com/office/drawing/2014/main" id="{C4B45E9B-BF49-A08B-A908-DAB846526FC4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69">
            <a:extLst>
              <a:ext uri="{FF2B5EF4-FFF2-40B4-BE49-F238E27FC236}">
                <a16:creationId xmlns:a16="http://schemas.microsoft.com/office/drawing/2014/main" id="{987C6F8D-BF0C-D733-05F3-AEA8815B0B20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70">
            <a:extLst>
              <a:ext uri="{FF2B5EF4-FFF2-40B4-BE49-F238E27FC236}">
                <a16:creationId xmlns:a16="http://schemas.microsoft.com/office/drawing/2014/main" id="{B1D7616C-73C0-C487-CEC7-467311105034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242673B2-CEE6-D171-892A-1C47C88AF3E4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72">
            <a:extLst>
              <a:ext uri="{FF2B5EF4-FFF2-40B4-BE49-F238E27FC236}">
                <a16:creationId xmlns:a16="http://schemas.microsoft.com/office/drawing/2014/main" id="{21DFD618-0D14-3A0D-715B-B0C0611ACC24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90">
            <a:extLst>
              <a:ext uri="{FF2B5EF4-FFF2-40B4-BE49-F238E27FC236}">
                <a16:creationId xmlns:a16="http://schemas.microsoft.com/office/drawing/2014/main" id="{40B4A66C-2B1B-BFB2-59AB-A9001B9F199C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1D154D9B-B7C4-B6C8-29D0-E430E8198D4B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3" name="Freeform 95">
            <a:extLst>
              <a:ext uri="{FF2B5EF4-FFF2-40B4-BE49-F238E27FC236}">
                <a16:creationId xmlns:a16="http://schemas.microsoft.com/office/drawing/2014/main" id="{0E78959A-E9C9-A41B-14F6-7BF42514B014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96">
            <a:extLst>
              <a:ext uri="{FF2B5EF4-FFF2-40B4-BE49-F238E27FC236}">
                <a16:creationId xmlns:a16="http://schemas.microsoft.com/office/drawing/2014/main" id="{C5950A34-6F85-D122-FF8D-D9F9328DC1CA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97">
            <a:extLst>
              <a:ext uri="{FF2B5EF4-FFF2-40B4-BE49-F238E27FC236}">
                <a16:creationId xmlns:a16="http://schemas.microsoft.com/office/drawing/2014/main" id="{E996D787-D2B9-CD77-D94D-CBA30DE53CC3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98">
            <a:extLst>
              <a:ext uri="{FF2B5EF4-FFF2-40B4-BE49-F238E27FC236}">
                <a16:creationId xmlns:a16="http://schemas.microsoft.com/office/drawing/2014/main" id="{421986E1-8DFD-4FAC-CE3A-08053DD39EDC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100">
            <a:extLst>
              <a:ext uri="{FF2B5EF4-FFF2-40B4-BE49-F238E27FC236}">
                <a16:creationId xmlns:a16="http://schemas.microsoft.com/office/drawing/2014/main" id="{D6EFDED7-4FA6-3E13-E67B-20B498F930CE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04">
            <a:extLst>
              <a:ext uri="{FF2B5EF4-FFF2-40B4-BE49-F238E27FC236}">
                <a16:creationId xmlns:a16="http://schemas.microsoft.com/office/drawing/2014/main" id="{E94E38FD-31E9-9149-2125-AAC2CEA580F1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105">
            <a:extLst>
              <a:ext uri="{FF2B5EF4-FFF2-40B4-BE49-F238E27FC236}">
                <a16:creationId xmlns:a16="http://schemas.microsoft.com/office/drawing/2014/main" id="{E7042FA4-8E7D-DF9E-8443-2F6F256BB8AE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6A391DD4-B851-D7AC-B1AB-DB7299875AE4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29D0B70D-9345-E493-1E71-42CCD21859CF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2453DFBF-83D9-63BC-606F-2545EC54608E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102">
            <a:extLst>
              <a:ext uri="{FF2B5EF4-FFF2-40B4-BE49-F238E27FC236}">
                <a16:creationId xmlns:a16="http://schemas.microsoft.com/office/drawing/2014/main" id="{D2212388-239B-035C-8DA7-F8B192966B38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103">
            <a:extLst>
              <a:ext uri="{FF2B5EF4-FFF2-40B4-BE49-F238E27FC236}">
                <a16:creationId xmlns:a16="http://schemas.microsoft.com/office/drawing/2014/main" id="{201A3215-7EA0-173D-FBA1-8050C2F0F3EE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A11E2701-72C4-38EB-8BB3-FCA8A87CA81C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6" name="Freeform 109">
            <a:extLst>
              <a:ext uri="{FF2B5EF4-FFF2-40B4-BE49-F238E27FC236}">
                <a16:creationId xmlns:a16="http://schemas.microsoft.com/office/drawing/2014/main" id="{982FF97A-E9DD-F2A5-7CF8-BDCEDA9E72AE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107">
            <a:extLst>
              <a:ext uri="{FF2B5EF4-FFF2-40B4-BE49-F238E27FC236}">
                <a16:creationId xmlns:a16="http://schemas.microsoft.com/office/drawing/2014/main" id="{5E8204E6-17F9-0CC1-C46D-E6E2EAD64271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8" name="Freeform 110">
            <a:extLst>
              <a:ext uri="{FF2B5EF4-FFF2-40B4-BE49-F238E27FC236}">
                <a16:creationId xmlns:a16="http://schemas.microsoft.com/office/drawing/2014/main" id="{4E83B2A7-DB62-C15A-83A0-89EE2481346D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111">
            <a:extLst>
              <a:ext uri="{FF2B5EF4-FFF2-40B4-BE49-F238E27FC236}">
                <a16:creationId xmlns:a16="http://schemas.microsoft.com/office/drawing/2014/main" id="{E691320C-72CD-31E3-F0E9-537A5F664EAD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112">
            <a:extLst>
              <a:ext uri="{FF2B5EF4-FFF2-40B4-BE49-F238E27FC236}">
                <a16:creationId xmlns:a16="http://schemas.microsoft.com/office/drawing/2014/main" id="{CAA281D6-5AB4-B980-1121-75825D4D188F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113">
            <a:extLst>
              <a:ext uri="{FF2B5EF4-FFF2-40B4-BE49-F238E27FC236}">
                <a16:creationId xmlns:a16="http://schemas.microsoft.com/office/drawing/2014/main" id="{EFE1467F-3617-D6A6-45CF-4A8499A00EE7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114">
            <a:extLst>
              <a:ext uri="{FF2B5EF4-FFF2-40B4-BE49-F238E27FC236}">
                <a16:creationId xmlns:a16="http://schemas.microsoft.com/office/drawing/2014/main" id="{E68C4F85-DFB4-F234-EA46-A8012F0E5DBC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80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D28A4F-C407-180A-3180-0548FA041C9B}"/>
              </a:ext>
            </a:extLst>
          </p:cNvPr>
          <p:cNvGrpSpPr/>
          <p:nvPr/>
        </p:nvGrpSpPr>
        <p:grpSpPr>
          <a:xfrm>
            <a:off x="0" y="0"/>
            <a:ext cx="4544760" cy="6858000"/>
            <a:chOff x="0" y="0"/>
            <a:chExt cx="4544760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3D8D1AB-9BE7-818A-9CCA-88C8E6F0AEF1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1360746" y="5334000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558887-4D62-6EB6-14F7-42D24A50935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976563" y="5238529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A8F1F2-022D-937B-3D43-DCA7F1BB87D9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684482" y="3848652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1C9A919-A69F-C826-D1CD-9792EC8A374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52034" y="0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61D9B01-850F-63BF-8743-C8DD108445DC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 flipV="1">
              <a:off x="323736" y="3982776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9121BEF-D6ED-4FA6-62FF-66A6E920D9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8034" y="1941554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3B88AB-B245-9AD9-E72A-4532E14CD0B6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32456" y="1941554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97E4AB-4369-B746-9620-AB226D955ED4}"/>
                </a:ext>
              </a:extLst>
            </p:cNvPr>
            <p:cNvGrpSpPr/>
            <p:nvPr/>
          </p:nvGrpSpPr>
          <p:grpSpPr>
            <a:xfrm>
              <a:off x="2344345" y="2283443"/>
              <a:ext cx="2200415" cy="972000"/>
              <a:chOff x="4128821" y="2265290"/>
              <a:chExt cx="2200415" cy="972000"/>
            </a:xfrm>
            <a:solidFill>
              <a:srgbClr val="FFF358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3134DCA-0C5B-880D-B963-0B54BEB6BF1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 flipV="1">
                <a:off x="3885636" y="2508475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>
                  <a:solidFill>
                    <a:srgbClr val="E5AA2D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366B0E1-23CC-5E96-45AB-3A10D5BA20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 flipV="1">
                <a:off x="5033501" y="1941554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>
                  <a:solidFill>
                    <a:srgbClr val="E5AA2D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C68959-7BF4-1A34-B3BD-993EFEBB5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3404841"/>
            <a:ext cx="4749200" cy="590931"/>
          </a:xfrm>
        </p:spPr>
        <p:txBody>
          <a:bodyPr>
            <a:spAutoFit/>
          </a:bodyPr>
          <a:lstStyle/>
          <a:p>
            <a:r>
              <a:rPr lang="cs-CZ" dirty="0">
                <a:solidFill>
                  <a:srgbClr val="E5AA2D"/>
                </a:solidFill>
              </a:rPr>
              <a:t>NÁZEV KAPITOLY 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1D17D-4ED5-7A76-D422-718AB7BB0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424732"/>
          </a:xfrm>
        </p:spPr>
        <p:txBody>
          <a:bodyPr>
            <a:spAutoFit/>
          </a:bodyPr>
          <a:lstStyle/>
          <a:p>
            <a:r>
              <a:rPr lang="cs-CZ" dirty="0">
                <a:solidFill>
                  <a:srgbClr val="E5AA2D"/>
                </a:solidFill>
              </a:rPr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48B0-DE7E-7EBC-99F0-AC810C6A9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1CD67-1DAE-6908-F2D0-BBDE8D2B3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8525" y="3417872"/>
            <a:ext cx="242374" cy="215444"/>
          </a:xfrm>
        </p:spPr>
        <p:txBody>
          <a:bodyPr/>
          <a:lstStyle/>
          <a:p>
            <a:fld id="{2D7B0951-E7FB-4CA7-B4B9-AB2701F4DE6C}" type="slidenum">
              <a:rPr lang="cs-CZ" smtClean="0">
                <a:solidFill>
                  <a:srgbClr val="E5AA2D"/>
                </a:solidFill>
              </a:rPr>
              <a:pPr/>
              <a:t>2</a:t>
            </a:fld>
            <a:endParaRPr lang="cs-CZ" dirty="0">
              <a:solidFill>
                <a:srgbClr val="E5AA2D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07E78E9-E456-509B-57BA-E0AAB8CBB3CF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1134600" y="4732315"/>
            <a:ext cx="972000" cy="1142799"/>
          </a:xfrm>
          <a:custGeom>
            <a:avLst/>
            <a:gdLst>
              <a:gd name="connsiteX0" fmla="*/ 0 w 972000"/>
              <a:gd name="connsiteY0" fmla="*/ 1142799 h 1142799"/>
              <a:gd name="connsiteX1" fmla="*/ 972000 w 972000"/>
              <a:gd name="connsiteY1" fmla="*/ 1142799 h 1142799"/>
              <a:gd name="connsiteX2" fmla="*/ 972000 w 972000"/>
              <a:gd name="connsiteY2" fmla="*/ 486000 h 1142799"/>
              <a:gd name="connsiteX3" fmla="*/ 486000 w 972000"/>
              <a:gd name="connsiteY3" fmla="*/ 0 h 1142799"/>
              <a:gd name="connsiteX4" fmla="*/ 0 w 972000"/>
              <a:gd name="connsiteY4" fmla="*/ 486000 h 11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142799">
                <a:moveTo>
                  <a:pt x="0" y="1142799"/>
                </a:moveTo>
                <a:lnTo>
                  <a:pt x="972000" y="1142799"/>
                </a:lnTo>
                <a:lnTo>
                  <a:pt x="972000" y="486000"/>
                </a:lnTo>
                <a:cubicBezTo>
                  <a:pt x="972000" y="217590"/>
                  <a:pt x="754410" y="0"/>
                  <a:pt x="486000" y="0"/>
                </a:cubicBezTo>
                <a:cubicBezTo>
                  <a:pt x="217590" y="0"/>
                  <a:pt x="0" y="217590"/>
                  <a:pt x="0" y="48600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82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411840-6A1E-89BC-A570-147C7818BB11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1134600" y="4732315"/>
            <a:ext cx="972000" cy="1142799"/>
          </a:xfrm>
          <a:custGeom>
            <a:avLst/>
            <a:gdLst>
              <a:gd name="connsiteX0" fmla="*/ 0 w 972000"/>
              <a:gd name="connsiteY0" fmla="*/ 1142799 h 1142799"/>
              <a:gd name="connsiteX1" fmla="*/ 972000 w 972000"/>
              <a:gd name="connsiteY1" fmla="*/ 1142799 h 1142799"/>
              <a:gd name="connsiteX2" fmla="*/ 972000 w 972000"/>
              <a:gd name="connsiteY2" fmla="*/ 486000 h 1142799"/>
              <a:gd name="connsiteX3" fmla="*/ 486000 w 972000"/>
              <a:gd name="connsiteY3" fmla="*/ 0 h 1142799"/>
              <a:gd name="connsiteX4" fmla="*/ 0 w 972000"/>
              <a:gd name="connsiteY4" fmla="*/ 486000 h 11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142799">
                <a:moveTo>
                  <a:pt x="0" y="1142799"/>
                </a:moveTo>
                <a:lnTo>
                  <a:pt x="972000" y="1142799"/>
                </a:lnTo>
                <a:lnTo>
                  <a:pt x="972000" y="486000"/>
                </a:lnTo>
                <a:cubicBezTo>
                  <a:pt x="972000" y="217590"/>
                  <a:pt x="754410" y="0"/>
                  <a:pt x="486000" y="0"/>
                </a:cubicBezTo>
                <a:cubicBezTo>
                  <a:pt x="217590" y="0"/>
                  <a:pt x="0" y="217590"/>
                  <a:pt x="0" y="48600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B0ED75-2A44-99F7-0B94-CB1527EF4917}"/>
              </a:ext>
            </a:extLst>
          </p:cNvPr>
          <p:cNvGrpSpPr/>
          <p:nvPr/>
        </p:nvGrpSpPr>
        <p:grpSpPr>
          <a:xfrm>
            <a:off x="1" y="3356992"/>
            <a:ext cx="5735441" cy="3522713"/>
            <a:chOff x="1" y="3356992"/>
            <a:chExt cx="5735441" cy="352271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A2E59B-9DEA-EB8C-0BC3-0D0119F77DD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03512" y="5260234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8999C77-8C53-DCF0-DFD6-CF86B49D9608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91345" y="3356992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1D44D0-0EED-1DD3-F47D-2814AB4750DB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349040" y="3356992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6B1A6B-7949-94AE-C7D8-0940DB233A92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 flipV="1">
              <a:off x="323737" y="4936499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01C7A5B-B47C-B606-9359-4A87FB215ADD}"/>
                </a:ext>
              </a:extLst>
            </p:cNvPr>
            <p:cNvGrpSpPr/>
            <p:nvPr/>
          </p:nvGrpSpPr>
          <p:grpSpPr>
            <a:xfrm rot="16200000" flipH="1">
              <a:off x="4149235" y="4646027"/>
              <a:ext cx="972000" cy="2200415"/>
              <a:chOff x="1238034" y="1941554"/>
              <a:chExt cx="972000" cy="2200415"/>
            </a:xfrm>
            <a:solidFill>
              <a:srgbClr val="FFF358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5FE64AF-307F-D4ED-FB1F-8916FE6D77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8034" y="3656340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DEAF020-3F5D-12C4-9979-6359E077A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8034" y="1941554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1CC2EE5-39C5-3AFE-3888-5B1D3F70DDDB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 flipV="1">
              <a:off x="2778848" y="3506197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AE5D85-3750-B9EA-0FAE-17715A00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75713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Úvod kapitoly 01</a:t>
            </a:r>
            <a:br>
              <a:rPr lang="pl-PL" dirty="0"/>
            </a:br>
            <a:r>
              <a:rPr lang="en-US" dirty="0"/>
              <a:t>Lorem ipsum dolor sit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545D-6E31-6185-19B3-8A4C50EA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980000"/>
            <a:ext cx="4680000" cy="1200329"/>
          </a:xfrm>
        </p:spPr>
        <p:txBody>
          <a:bodyPr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cs-CZ" dirty="0">
              <a:solidFill>
                <a:srgbClr val="513F95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99F35-D481-D9E0-DC23-4BA5E82B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7E381-3B20-147B-5BB6-2BCE26FA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3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F5004-DA49-DA85-A646-4E06620A7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3770263"/>
          </a:xfrm>
        </p:spPr>
        <p:txBody>
          <a:bodyPr>
            <a:spAutoFit/>
          </a:bodyPr>
          <a:lstStyle/>
          <a:p>
            <a:pPr algn="just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Nunc viverra imperdiet enim. Fusce est. Vivamus a tellus.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87B450C-317F-C37D-9131-90E601EA0DE5}"/>
              </a:ext>
            </a:extLst>
          </p:cNvPr>
          <p:cNvSpPr>
            <a:spLocks noChangeAspect="1"/>
          </p:cNvSpPr>
          <p:nvPr/>
        </p:nvSpPr>
        <p:spPr>
          <a:xfrm flipV="1">
            <a:off x="5412032" y="0"/>
            <a:ext cx="972000" cy="1142799"/>
          </a:xfrm>
          <a:custGeom>
            <a:avLst/>
            <a:gdLst>
              <a:gd name="connsiteX0" fmla="*/ 0 w 972000"/>
              <a:gd name="connsiteY0" fmla="*/ 1142799 h 1142799"/>
              <a:gd name="connsiteX1" fmla="*/ 972000 w 972000"/>
              <a:gd name="connsiteY1" fmla="*/ 1142799 h 1142799"/>
              <a:gd name="connsiteX2" fmla="*/ 972000 w 972000"/>
              <a:gd name="connsiteY2" fmla="*/ 486000 h 1142799"/>
              <a:gd name="connsiteX3" fmla="*/ 486000 w 972000"/>
              <a:gd name="connsiteY3" fmla="*/ 0 h 1142799"/>
              <a:gd name="connsiteX4" fmla="*/ 0 w 972000"/>
              <a:gd name="connsiteY4" fmla="*/ 486000 h 11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142799">
                <a:moveTo>
                  <a:pt x="0" y="1142799"/>
                </a:moveTo>
                <a:lnTo>
                  <a:pt x="972000" y="1142799"/>
                </a:lnTo>
                <a:lnTo>
                  <a:pt x="972000" y="486000"/>
                </a:lnTo>
                <a:cubicBezTo>
                  <a:pt x="972000" y="217590"/>
                  <a:pt x="754410" y="0"/>
                  <a:pt x="486000" y="0"/>
                </a:cubicBezTo>
                <a:cubicBezTo>
                  <a:pt x="217590" y="0"/>
                  <a:pt x="0" y="217590"/>
                  <a:pt x="0" y="48600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39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CBEB043-CEAD-FB26-C860-6FA27249304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5" b="32815"/>
          <a:stretch/>
        </p:blipFill>
        <p:spPr>
          <a:xfrm>
            <a:off x="0" y="3715200"/>
            <a:ext cx="12192000" cy="31428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EE965-0535-0B26-F4AD-779F4242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40B33-1A97-18ED-C6D0-E8E2BFFD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4</a:t>
            </a:fld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6B2A57-EE12-DD98-6B3B-2E2197D513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080000" y="2546901"/>
            <a:ext cx="3132000" cy="954107"/>
          </a:xfrm>
        </p:spPr>
        <p:txBody>
          <a:bodyPr>
            <a:spAutoFit/>
          </a:bodyPr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17684-E4AA-C1A0-7900-314A7CE12D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80000" y="1764105"/>
            <a:ext cx="3132000" cy="646331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en-US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652FA8-BD93-6490-7080-90342EF09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A4DCB5-28CB-A016-95C3-8FC3DF44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24601"/>
            <a:ext cx="3132000" cy="757130"/>
          </a:xfrm>
        </p:spPr>
        <p:txBody>
          <a:bodyPr>
            <a:spAutoFit/>
          </a:bodyPr>
          <a:lstStyle/>
          <a:p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en-US" b="1" dirty="0"/>
              <a:t> </a:t>
            </a:r>
            <a:r>
              <a:rPr lang="cs-CZ" b="1" dirty="0" err="1"/>
              <a:t>dolor</a:t>
            </a:r>
            <a:endParaRPr lang="cs-CZ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E91833-934C-29FF-216C-1483CA931EAC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10650313" y="5370491"/>
            <a:ext cx="972000" cy="1487509"/>
          </a:xfrm>
          <a:custGeom>
            <a:avLst/>
            <a:gdLst>
              <a:gd name="connsiteX0" fmla="*/ 972000 w 972000"/>
              <a:gd name="connsiteY0" fmla="*/ 1487509 h 1487509"/>
              <a:gd name="connsiteX1" fmla="*/ 0 w 972000"/>
              <a:gd name="connsiteY1" fmla="*/ 1487509 h 1487509"/>
              <a:gd name="connsiteX2" fmla="*/ 0 w 972000"/>
              <a:gd name="connsiteY2" fmla="*/ 486000 h 1487509"/>
              <a:gd name="connsiteX3" fmla="*/ 486000 w 972000"/>
              <a:gd name="connsiteY3" fmla="*/ 0 h 1487509"/>
              <a:gd name="connsiteX4" fmla="*/ 972000 w 972000"/>
              <a:gd name="connsiteY4" fmla="*/ 486000 h 148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487509">
                <a:moveTo>
                  <a:pt x="972000" y="1487509"/>
                </a:moveTo>
                <a:lnTo>
                  <a:pt x="0" y="1487509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E05EE9-5D0E-9E61-91A4-00B6E35D8336}"/>
              </a:ext>
            </a:extLst>
          </p:cNvPr>
          <p:cNvSpPr>
            <a:spLocks noChangeAspect="1"/>
          </p:cNvSpPr>
          <p:nvPr/>
        </p:nvSpPr>
        <p:spPr>
          <a:xfrm rot="10800000">
            <a:off x="4763441" y="0"/>
            <a:ext cx="972000" cy="1487509"/>
          </a:xfrm>
          <a:custGeom>
            <a:avLst/>
            <a:gdLst>
              <a:gd name="connsiteX0" fmla="*/ 972000 w 972000"/>
              <a:gd name="connsiteY0" fmla="*/ 1487509 h 1487509"/>
              <a:gd name="connsiteX1" fmla="*/ 0 w 972000"/>
              <a:gd name="connsiteY1" fmla="*/ 1487509 h 1487509"/>
              <a:gd name="connsiteX2" fmla="*/ 0 w 972000"/>
              <a:gd name="connsiteY2" fmla="*/ 486000 h 1487509"/>
              <a:gd name="connsiteX3" fmla="*/ 486000 w 972000"/>
              <a:gd name="connsiteY3" fmla="*/ 0 h 1487509"/>
              <a:gd name="connsiteX4" fmla="*/ 972000 w 972000"/>
              <a:gd name="connsiteY4" fmla="*/ 486000 h 148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487509">
                <a:moveTo>
                  <a:pt x="972000" y="1487509"/>
                </a:moveTo>
                <a:lnTo>
                  <a:pt x="0" y="1487509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6AE5A9-6AD4-8F0F-89B1-F7CEEE4DF29E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46652" y="640652"/>
            <a:ext cx="972000" cy="878696"/>
          </a:xfrm>
          <a:custGeom>
            <a:avLst/>
            <a:gdLst>
              <a:gd name="connsiteX0" fmla="*/ 0 w 972000"/>
              <a:gd name="connsiteY0" fmla="*/ 878696 h 878696"/>
              <a:gd name="connsiteX1" fmla="*/ 0 w 972000"/>
              <a:gd name="connsiteY1" fmla="*/ 486000 h 878696"/>
              <a:gd name="connsiteX2" fmla="*/ 486000 w 972000"/>
              <a:gd name="connsiteY2" fmla="*/ 0 h 878696"/>
              <a:gd name="connsiteX3" fmla="*/ 972000 w 972000"/>
              <a:gd name="connsiteY3" fmla="*/ 486000 h 878696"/>
              <a:gd name="connsiteX4" fmla="*/ 972000 w 972000"/>
              <a:gd name="connsiteY4" fmla="*/ 878696 h 8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878696">
                <a:moveTo>
                  <a:pt x="0" y="878696"/>
                </a:move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lnTo>
                  <a:pt x="972000" y="87869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2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C19C3F-E0F6-1552-E4BB-4FDDA38C8BCE}"/>
              </a:ext>
            </a:extLst>
          </p:cNvPr>
          <p:cNvSpPr>
            <a:spLocks noChangeAspect="1"/>
          </p:cNvSpPr>
          <p:nvPr/>
        </p:nvSpPr>
        <p:spPr>
          <a:xfrm>
            <a:off x="6312024" y="5715201"/>
            <a:ext cx="972000" cy="1142799"/>
          </a:xfrm>
          <a:custGeom>
            <a:avLst/>
            <a:gdLst>
              <a:gd name="connsiteX0" fmla="*/ 0 w 972000"/>
              <a:gd name="connsiteY0" fmla="*/ 1142799 h 1142799"/>
              <a:gd name="connsiteX1" fmla="*/ 972000 w 972000"/>
              <a:gd name="connsiteY1" fmla="*/ 1142799 h 1142799"/>
              <a:gd name="connsiteX2" fmla="*/ 972000 w 972000"/>
              <a:gd name="connsiteY2" fmla="*/ 486000 h 1142799"/>
              <a:gd name="connsiteX3" fmla="*/ 486000 w 972000"/>
              <a:gd name="connsiteY3" fmla="*/ 0 h 1142799"/>
              <a:gd name="connsiteX4" fmla="*/ 0 w 972000"/>
              <a:gd name="connsiteY4" fmla="*/ 486000 h 11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142799">
                <a:moveTo>
                  <a:pt x="0" y="1142799"/>
                </a:moveTo>
                <a:lnTo>
                  <a:pt x="972000" y="1142799"/>
                </a:lnTo>
                <a:lnTo>
                  <a:pt x="972000" y="486000"/>
                </a:lnTo>
                <a:cubicBezTo>
                  <a:pt x="972000" y="217590"/>
                  <a:pt x="754410" y="0"/>
                  <a:pt x="486000" y="0"/>
                </a:cubicBezTo>
                <a:cubicBezTo>
                  <a:pt x="217590" y="0"/>
                  <a:pt x="0" y="217590"/>
                  <a:pt x="0" y="48600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8360E3A-626D-AFA1-A9F8-6A08AB281A3A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0894342" y="4905466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FEA85B-152D-FE97-1C45-DB6D7E14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286D2-692D-D57F-A474-49F22DA2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5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EBD04-B889-CAEE-1D17-69FCB7F95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947234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E5AA2D"/>
                </a:solidFill>
              </a:rPr>
              <a:t>Lorem ipsum dolor sit </a:t>
            </a:r>
            <a:r>
              <a:rPr lang="en-US" b="1" dirty="0" err="1">
                <a:solidFill>
                  <a:srgbClr val="E5AA2D"/>
                </a:solidFill>
              </a:rPr>
              <a:t>amer</a:t>
            </a:r>
            <a:endParaRPr lang="cs-CZ" b="1" dirty="0">
              <a:solidFill>
                <a:srgbClr val="E5AA2D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cs-CZ" dirty="0"/>
          </a:p>
          <a:p>
            <a:pPr algn="just"/>
            <a:r>
              <a:rPr lang="cs-CZ" dirty="0">
                <a:solidFill>
                  <a:srgbClr val="E5AA2D"/>
                </a:solidFill>
              </a:rPr>
              <a:t>Ut </a:t>
            </a:r>
            <a:r>
              <a:rPr lang="cs-CZ" dirty="0" err="1">
                <a:solidFill>
                  <a:srgbClr val="E5AA2D"/>
                </a:solidFill>
              </a:rPr>
              <a:t>wisi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enim</a:t>
            </a:r>
            <a:r>
              <a:rPr lang="cs-CZ" dirty="0">
                <a:solidFill>
                  <a:srgbClr val="E5AA2D"/>
                </a:solidFill>
              </a:rPr>
              <a:t> ad minim </a:t>
            </a:r>
            <a:r>
              <a:rPr lang="cs-CZ" dirty="0" err="1">
                <a:solidFill>
                  <a:srgbClr val="E5AA2D"/>
                </a:solidFill>
              </a:rPr>
              <a:t>veniam</a:t>
            </a:r>
            <a:r>
              <a:rPr lang="cs-CZ" dirty="0">
                <a:solidFill>
                  <a:srgbClr val="E5AA2D"/>
                </a:solidFill>
              </a:rPr>
              <a:t>, </a:t>
            </a:r>
            <a:r>
              <a:rPr lang="cs-CZ" dirty="0" err="1">
                <a:solidFill>
                  <a:srgbClr val="E5AA2D"/>
                </a:solidFill>
              </a:rPr>
              <a:t>quis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nostrud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exerci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tation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ullamcorper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suscipit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lobortis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nisl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ut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aliquip</a:t>
            </a:r>
            <a:r>
              <a:rPr lang="cs-CZ" dirty="0">
                <a:solidFill>
                  <a:srgbClr val="E5AA2D"/>
                </a:solidFill>
              </a:rPr>
              <a:t> ex </a:t>
            </a:r>
            <a:r>
              <a:rPr lang="cs-CZ" dirty="0" err="1">
                <a:solidFill>
                  <a:srgbClr val="E5AA2D"/>
                </a:solidFill>
              </a:rPr>
              <a:t>ea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commodo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consequat</a:t>
            </a:r>
            <a:r>
              <a:rPr lang="cs-CZ" dirty="0">
                <a:solidFill>
                  <a:srgbClr val="E5AA2D"/>
                </a:solidFill>
              </a:rPr>
              <a:t>. </a:t>
            </a:r>
            <a:r>
              <a:rPr lang="cs-CZ" dirty="0" err="1">
                <a:solidFill>
                  <a:srgbClr val="E5AA2D"/>
                </a:solidFill>
              </a:rPr>
              <a:t>Duis</a:t>
            </a:r>
            <a:r>
              <a:rPr lang="cs-CZ" dirty="0">
                <a:solidFill>
                  <a:srgbClr val="E5AA2D"/>
                </a:solidFill>
              </a:rPr>
              <a:t> autem vel </a:t>
            </a:r>
            <a:r>
              <a:rPr lang="cs-CZ" dirty="0" err="1">
                <a:solidFill>
                  <a:srgbClr val="E5AA2D"/>
                </a:solidFill>
              </a:rPr>
              <a:t>eum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iriure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dolor</a:t>
            </a:r>
            <a:r>
              <a:rPr lang="cs-CZ" dirty="0">
                <a:solidFill>
                  <a:srgbClr val="E5AA2D"/>
                </a:solidFill>
              </a:rPr>
              <a:t> in </a:t>
            </a:r>
            <a:r>
              <a:rPr lang="cs-CZ" dirty="0" err="1">
                <a:solidFill>
                  <a:srgbClr val="E5AA2D"/>
                </a:solidFill>
              </a:rPr>
              <a:t>hendrerit</a:t>
            </a:r>
            <a:r>
              <a:rPr lang="cs-CZ" dirty="0">
                <a:solidFill>
                  <a:srgbClr val="E5AA2D"/>
                </a:solidFill>
              </a:rPr>
              <a:t> in </a:t>
            </a:r>
            <a:r>
              <a:rPr lang="cs-CZ" dirty="0" err="1">
                <a:solidFill>
                  <a:srgbClr val="E5AA2D"/>
                </a:solidFill>
              </a:rPr>
              <a:t>vulputate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velit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esse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molestie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consequat</a:t>
            </a:r>
            <a:r>
              <a:rPr lang="cs-CZ" dirty="0">
                <a:solidFill>
                  <a:srgbClr val="E5AA2D"/>
                </a:solidFill>
              </a:rPr>
              <a:t>, vel </a:t>
            </a:r>
            <a:r>
              <a:rPr lang="cs-CZ" dirty="0" err="1">
                <a:solidFill>
                  <a:srgbClr val="E5AA2D"/>
                </a:solidFill>
              </a:rPr>
              <a:t>illum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dolore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eu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feugiat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nulla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facilisis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at</a:t>
            </a:r>
            <a:r>
              <a:rPr lang="cs-CZ" dirty="0">
                <a:solidFill>
                  <a:srgbClr val="E5AA2D"/>
                </a:solidFill>
              </a:rPr>
              <a:t> vero </a:t>
            </a:r>
            <a:r>
              <a:rPr lang="cs-CZ" dirty="0" err="1">
                <a:solidFill>
                  <a:srgbClr val="E5AA2D"/>
                </a:solidFill>
              </a:rPr>
              <a:t>eros</a:t>
            </a:r>
            <a:r>
              <a:rPr lang="cs-CZ" dirty="0">
                <a:solidFill>
                  <a:srgbClr val="E5AA2D"/>
                </a:solidFill>
              </a:rPr>
              <a:t> et </a:t>
            </a:r>
            <a:r>
              <a:rPr lang="cs-CZ" dirty="0" err="1">
                <a:solidFill>
                  <a:srgbClr val="E5AA2D"/>
                </a:solidFill>
              </a:rPr>
              <a:t>accumsan</a:t>
            </a:r>
            <a:r>
              <a:rPr lang="cs-CZ" dirty="0">
                <a:solidFill>
                  <a:srgbClr val="E5AA2D"/>
                </a:solidFill>
              </a:rPr>
              <a:t> et </a:t>
            </a:r>
            <a:r>
              <a:rPr lang="cs-CZ" dirty="0" err="1">
                <a:solidFill>
                  <a:srgbClr val="E5AA2D"/>
                </a:solidFill>
              </a:rPr>
              <a:t>iusto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odio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dignissim</a:t>
            </a:r>
            <a:r>
              <a:rPr lang="cs-CZ" dirty="0">
                <a:solidFill>
                  <a:srgbClr val="E5AA2D"/>
                </a:solidFill>
              </a:rPr>
              <a:t> qui </a:t>
            </a:r>
            <a:r>
              <a:rPr lang="cs-CZ" dirty="0" err="1">
                <a:solidFill>
                  <a:srgbClr val="E5AA2D"/>
                </a:solidFill>
              </a:rPr>
              <a:t>blandit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praesent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luptatum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zzril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delenit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augue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duis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dolore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te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feugait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nulla</a:t>
            </a:r>
            <a:r>
              <a:rPr lang="cs-CZ" dirty="0">
                <a:solidFill>
                  <a:srgbClr val="E5AA2D"/>
                </a:solidFill>
              </a:rPr>
              <a:t> </a:t>
            </a:r>
            <a:r>
              <a:rPr lang="cs-CZ" dirty="0" err="1">
                <a:solidFill>
                  <a:srgbClr val="E5AA2D"/>
                </a:solidFill>
              </a:rPr>
              <a:t>facilisi</a:t>
            </a:r>
            <a:r>
              <a:rPr lang="cs-CZ" dirty="0">
                <a:solidFill>
                  <a:srgbClr val="E5AA2D"/>
                </a:solidFill>
              </a:rPr>
              <a:t>.</a:t>
            </a:r>
            <a:endParaRPr lang="en-US" dirty="0">
              <a:solidFill>
                <a:srgbClr val="E5AA2D"/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4856DE-C36E-41CA-7107-3D21A2949D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8"/>
            <a:ext cx="4680000" cy="498598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E5AA2D"/>
                </a:solidFill>
              </a:rPr>
              <a:t>Lorem</a:t>
            </a:r>
            <a:endParaRPr lang="cs-CZ" b="1" dirty="0">
              <a:solidFill>
                <a:srgbClr val="E5AA2D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Ut </a:t>
            </a:r>
            <a:r>
              <a:rPr lang="cs-CZ" dirty="0" err="1"/>
              <a:t>wisi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</a:t>
            </a:r>
            <a:r>
              <a:rPr lang="cs-CZ" dirty="0"/>
              <a:t> </a:t>
            </a:r>
            <a:r>
              <a:rPr lang="cs-CZ" dirty="0" err="1"/>
              <a:t>tation</a:t>
            </a:r>
            <a:r>
              <a:rPr lang="cs-CZ" dirty="0"/>
              <a:t> </a:t>
            </a:r>
            <a:r>
              <a:rPr lang="cs-CZ" dirty="0" err="1"/>
              <a:t>ullamcorper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lobortis</a:t>
            </a:r>
            <a:r>
              <a:rPr lang="cs-CZ" dirty="0"/>
              <a:t> </a:t>
            </a:r>
            <a:r>
              <a:rPr lang="cs-CZ" dirty="0" err="1"/>
              <a:t>nisl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.   </a:t>
            </a:r>
          </a:p>
          <a:p>
            <a:pPr algn="just"/>
            <a:endParaRPr lang="cs-CZ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6D9BA3-5049-620A-4CB8-1F74EC5126A8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46651" y="1819468"/>
            <a:ext cx="972000" cy="878696"/>
          </a:xfrm>
          <a:custGeom>
            <a:avLst/>
            <a:gdLst>
              <a:gd name="connsiteX0" fmla="*/ 0 w 972000"/>
              <a:gd name="connsiteY0" fmla="*/ 878696 h 878696"/>
              <a:gd name="connsiteX1" fmla="*/ 0 w 972000"/>
              <a:gd name="connsiteY1" fmla="*/ 486000 h 878696"/>
              <a:gd name="connsiteX2" fmla="*/ 486000 w 972000"/>
              <a:gd name="connsiteY2" fmla="*/ 0 h 878696"/>
              <a:gd name="connsiteX3" fmla="*/ 972000 w 972000"/>
              <a:gd name="connsiteY3" fmla="*/ 486000 h 878696"/>
              <a:gd name="connsiteX4" fmla="*/ 972000 w 972000"/>
              <a:gd name="connsiteY4" fmla="*/ 878696 h 8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878696">
                <a:moveTo>
                  <a:pt x="0" y="878696"/>
                </a:move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lnTo>
                  <a:pt x="972000" y="878696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ACFA560-A1DB-DEA2-AB84-B2AE5D76904B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2783632" y="0"/>
            <a:ext cx="972000" cy="878696"/>
          </a:xfrm>
          <a:custGeom>
            <a:avLst/>
            <a:gdLst>
              <a:gd name="connsiteX0" fmla="*/ 0 w 972000"/>
              <a:gd name="connsiteY0" fmla="*/ 878696 h 878696"/>
              <a:gd name="connsiteX1" fmla="*/ 0 w 972000"/>
              <a:gd name="connsiteY1" fmla="*/ 486000 h 878696"/>
              <a:gd name="connsiteX2" fmla="*/ 486000 w 972000"/>
              <a:gd name="connsiteY2" fmla="*/ 0 h 878696"/>
              <a:gd name="connsiteX3" fmla="*/ 972000 w 972000"/>
              <a:gd name="connsiteY3" fmla="*/ 486000 h 878696"/>
              <a:gd name="connsiteX4" fmla="*/ 972000 w 972000"/>
              <a:gd name="connsiteY4" fmla="*/ 878696 h 8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878696">
                <a:moveTo>
                  <a:pt x="0" y="878696"/>
                </a:move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lnTo>
                  <a:pt x="972000" y="878696"/>
                </a:ln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73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4607F67-115D-7F40-FE67-4E752208593C}"/>
              </a:ext>
            </a:extLst>
          </p:cNvPr>
          <p:cNvGrpSpPr/>
          <p:nvPr/>
        </p:nvGrpSpPr>
        <p:grpSpPr>
          <a:xfrm>
            <a:off x="6458287" y="330879"/>
            <a:ext cx="5432825" cy="2720513"/>
            <a:chOff x="6458287" y="330879"/>
            <a:chExt cx="5432825" cy="27205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29475F-4332-7CC0-C67E-19AF9EA9F527}"/>
                </a:ext>
              </a:extLst>
            </p:cNvPr>
            <p:cNvGrpSpPr/>
            <p:nvPr/>
          </p:nvGrpSpPr>
          <p:grpSpPr>
            <a:xfrm>
              <a:off x="7506684" y="2079392"/>
              <a:ext cx="2200415" cy="972000"/>
              <a:chOff x="8166098" y="330880"/>
              <a:chExt cx="2200415" cy="972000"/>
            </a:xfrm>
            <a:solidFill>
              <a:srgbClr val="E5AA2D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C6E69E6-3BA7-30E4-3FEC-492169D1EB6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9637699" y="574065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39D87DE-0DB0-2752-71F8-3954D9ACBA5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8489834" y="7144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8F0A4-6628-A131-29EB-0F51D4680411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6458287" y="1431921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BD77BAA-F433-C08B-CD41-984CAE0E9C01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0919112" y="330879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F588BA5-B7CD-AA20-2B08-6842704CAEEC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9820097" y="330879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E624E81-3198-090E-4BF7-5EF4D8023736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8411363" y="653688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B28CAA-8D82-AFAE-665A-80822F5E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AD8FE-673C-1A99-6057-4D8B80A1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6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E6AE4-1B53-7678-48CE-C3CA53B7B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3417" y="3356992"/>
            <a:ext cx="3132000" cy="2462213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A17AB9-ECC4-E23A-0C74-4E88D88263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56992"/>
            <a:ext cx="3132000" cy="2893100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78FD2-DD57-054E-56F4-9EDB0C328F0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56992"/>
            <a:ext cx="3132000" cy="2462213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B8DF55-C3D5-69A7-FEF2-FBFD0E7A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424732"/>
          </a:xfrm>
        </p:spPr>
        <p:txBody>
          <a:bodyPr>
            <a:spAutoFit/>
          </a:bodyPr>
          <a:lstStyle/>
          <a:p>
            <a:r>
              <a:rPr lang="en-US" dirty="0"/>
              <a:t>Lorem ipsum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29B850-53F1-987C-4140-BA209DFD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84784"/>
            <a:ext cx="5016000" cy="923330"/>
          </a:xfrm>
        </p:spPr>
        <p:txBody>
          <a:bodyPr>
            <a:spAutoFit/>
          </a:bodyPr>
          <a:lstStyle/>
          <a:p>
            <a:r>
              <a:rPr lang="cs-CZ" dirty="0"/>
              <a:t>Nam liber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soluta</a:t>
            </a:r>
            <a:r>
              <a:rPr lang="cs-CZ" dirty="0"/>
              <a:t> </a:t>
            </a:r>
            <a:r>
              <a:rPr lang="cs-CZ" dirty="0" err="1"/>
              <a:t>nobis</a:t>
            </a:r>
            <a:r>
              <a:rPr lang="cs-CZ" dirty="0"/>
              <a:t> </a:t>
            </a:r>
            <a:r>
              <a:rPr lang="cs-CZ" dirty="0" err="1"/>
              <a:t>eleifend</a:t>
            </a:r>
            <a:r>
              <a:rPr lang="cs-CZ" dirty="0"/>
              <a:t> </a:t>
            </a:r>
            <a:r>
              <a:rPr lang="cs-CZ" dirty="0" err="1"/>
              <a:t>option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imperdiet</a:t>
            </a:r>
            <a:r>
              <a:rPr lang="cs-CZ" dirty="0"/>
              <a:t> </a:t>
            </a:r>
            <a:r>
              <a:rPr lang="cs-CZ" dirty="0" err="1"/>
              <a:t>doming</a:t>
            </a:r>
            <a:r>
              <a:rPr lang="cs-CZ" dirty="0"/>
              <a:t> id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mazim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facer</a:t>
            </a:r>
            <a:r>
              <a:rPr lang="cs-CZ" dirty="0"/>
              <a:t> </a:t>
            </a:r>
            <a:r>
              <a:rPr lang="cs-CZ" dirty="0" err="1"/>
              <a:t>possim</a:t>
            </a:r>
            <a:r>
              <a:rPr lang="cs-CZ" dirty="0"/>
              <a:t> </a:t>
            </a:r>
            <a:r>
              <a:rPr lang="cs-CZ" dirty="0" err="1"/>
              <a:t>assum</a:t>
            </a:r>
            <a:endParaRPr lang="cs-CZ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6CC94DE-3800-6097-CB2B-751B1FBA5D96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46651" y="5167948"/>
            <a:ext cx="972000" cy="878696"/>
          </a:xfrm>
          <a:custGeom>
            <a:avLst/>
            <a:gdLst>
              <a:gd name="connsiteX0" fmla="*/ 0 w 972000"/>
              <a:gd name="connsiteY0" fmla="*/ 878696 h 878696"/>
              <a:gd name="connsiteX1" fmla="*/ 0 w 972000"/>
              <a:gd name="connsiteY1" fmla="*/ 486000 h 878696"/>
              <a:gd name="connsiteX2" fmla="*/ 486000 w 972000"/>
              <a:gd name="connsiteY2" fmla="*/ 0 h 878696"/>
              <a:gd name="connsiteX3" fmla="*/ 972000 w 972000"/>
              <a:gd name="connsiteY3" fmla="*/ 486000 h 878696"/>
              <a:gd name="connsiteX4" fmla="*/ 972000 w 972000"/>
              <a:gd name="connsiteY4" fmla="*/ 878696 h 8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878696">
                <a:moveTo>
                  <a:pt x="0" y="878696"/>
                </a:move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lnTo>
                  <a:pt x="972000" y="87869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84395A-B54E-E26D-F4BB-D8B9FA7FDBA2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2783632" y="0"/>
            <a:ext cx="972000" cy="878696"/>
          </a:xfrm>
          <a:custGeom>
            <a:avLst/>
            <a:gdLst>
              <a:gd name="connsiteX0" fmla="*/ 0 w 972000"/>
              <a:gd name="connsiteY0" fmla="*/ 878696 h 878696"/>
              <a:gd name="connsiteX1" fmla="*/ 0 w 972000"/>
              <a:gd name="connsiteY1" fmla="*/ 486000 h 878696"/>
              <a:gd name="connsiteX2" fmla="*/ 486000 w 972000"/>
              <a:gd name="connsiteY2" fmla="*/ 0 h 878696"/>
              <a:gd name="connsiteX3" fmla="*/ 972000 w 972000"/>
              <a:gd name="connsiteY3" fmla="*/ 486000 h 878696"/>
              <a:gd name="connsiteX4" fmla="*/ 972000 w 972000"/>
              <a:gd name="connsiteY4" fmla="*/ 878696 h 8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878696">
                <a:moveTo>
                  <a:pt x="0" y="878696"/>
                </a:move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lnTo>
                  <a:pt x="972000" y="878696"/>
                </a:ln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1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248A2E-C570-B29B-86CA-3045D1C9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2A87B4-691B-B710-EA8E-D1C66AB3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7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92372-EA0D-71AE-D348-18BFFDC294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1854354"/>
          </a:xfrm>
        </p:spPr>
        <p:txBody>
          <a:bodyPr/>
          <a:lstStyle/>
          <a:p>
            <a:r>
              <a:rPr lang="en-US" b="1" dirty="0">
                <a:solidFill>
                  <a:srgbClr val="E5AA2D"/>
                </a:solidFill>
              </a:rPr>
              <a:t>Lorem ipsum</a:t>
            </a:r>
            <a:endParaRPr lang="cs-CZ" b="1" dirty="0">
              <a:solidFill>
                <a:srgbClr val="E5AA2D"/>
              </a:solidFill>
            </a:endParaRPr>
          </a:p>
          <a:p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64E601-AE27-D2BE-50AD-7AC809FE25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2069797"/>
          </a:xfrm>
        </p:spPr>
        <p:txBody>
          <a:bodyPr/>
          <a:lstStyle/>
          <a:p>
            <a:r>
              <a:rPr lang="cs-CZ" b="1" dirty="0" err="1">
                <a:solidFill>
                  <a:srgbClr val="E5AA2D"/>
                </a:solidFill>
              </a:rPr>
              <a:t>Lorem</a:t>
            </a:r>
            <a:r>
              <a:rPr lang="cs-CZ" b="1" dirty="0">
                <a:solidFill>
                  <a:srgbClr val="E5AA2D"/>
                </a:solidFill>
              </a:rPr>
              <a:t> </a:t>
            </a:r>
            <a:r>
              <a:rPr lang="cs-CZ" b="1" dirty="0" err="1">
                <a:solidFill>
                  <a:srgbClr val="E5AA2D"/>
                </a:solidFill>
              </a:rPr>
              <a:t>ipsum</a:t>
            </a:r>
            <a:r>
              <a:rPr lang="cs-CZ" b="1" dirty="0">
                <a:solidFill>
                  <a:srgbClr val="E5AA2D"/>
                </a:solidFill>
              </a:rPr>
              <a:t> </a:t>
            </a:r>
            <a:r>
              <a:rPr lang="cs-CZ" b="1" dirty="0" err="1">
                <a:solidFill>
                  <a:srgbClr val="E5AA2D"/>
                </a:solidFill>
              </a:rPr>
              <a:t>dolor</a:t>
            </a:r>
            <a:r>
              <a:rPr lang="cs-CZ" b="1" dirty="0">
                <a:solidFill>
                  <a:srgbClr val="E5AA2D"/>
                </a:solidFill>
              </a:rPr>
              <a:t> </a:t>
            </a:r>
            <a:r>
              <a:rPr lang="cs-CZ" b="1" dirty="0" err="1">
                <a:solidFill>
                  <a:srgbClr val="E5AA2D"/>
                </a:solidFill>
              </a:rPr>
              <a:t>sit</a:t>
            </a:r>
            <a:endParaRPr lang="en-US" b="1" dirty="0">
              <a:solidFill>
                <a:srgbClr val="E5AA2D"/>
              </a:solidFill>
            </a:endParaRPr>
          </a:p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en-US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C253C-6A4A-A43E-BE81-FB63D947F1F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2500685"/>
          </a:xfrm>
        </p:spPr>
        <p:txBody>
          <a:bodyPr/>
          <a:lstStyle/>
          <a:p>
            <a:r>
              <a:rPr lang="da-DK" b="1" dirty="0">
                <a:solidFill>
                  <a:srgbClr val="E5AA2D"/>
                </a:solidFill>
              </a:rPr>
              <a:t>Lorem ipsum dolor sit amet </a:t>
            </a:r>
          </a:p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5B27C5-8384-4D2D-0658-692373F6F8D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2285241"/>
          </a:xfrm>
        </p:spPr>
        <p:txBody>
          <a:bodyPr/>
          <a:lstStyle/>
          <a:p>
            <a:r>
              <a:rPr lang="en-US" b="1" dirty="0">
                <a:solidFill>
                  <a:srgbClr val="E5AA2D"/>
                </a:solidFill>
              </a:rPr>
              <a:t>Lorem</a:t>
            </a:r>
            <a:endParaRPr lang="cs-CZ" b="1" dirty="0">
              <a:solidFill>
                <a:srgbClr val="E5AA2D"/>
              </a:solidFill>
            </a:endParaRPr>
          </a:p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DBC402D-6C4C-DCCD-70F3-5634F031708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r="16652"/>
          <a:stretch/>
        </p:blipFill>
        <p:spPr>
          <a:prstGeom prst="roundRect">
            <a:avLst>
              <a:gd name="adj" fmla="val 0"/>
            </a:avLst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4D86329-E768-0582-16DA-570526460B1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/>
        </p:blipFill>
        <p:spPr>
          <a:prstGeom prst="roundRect">
            <a:avLst>
              <a:gd name="adj" fmla="val 0"/>
            </a:avLst>
          </a:prstGeo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56B79E9-AAC2-7C11-4DF7-75244326C0E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 b="8995"/>
          <a:stretch/>
        </p:blipFill>
        <p:spPr>
          <a:prstGeom prst="roundRect">
            <a:avLst>
              <a:gd name="adj" fmla="val 0"/>
            </a:avLst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016EB3-C57F-F868-B391-9EC3704BCAE6}"/>
              </a:ext>
            </a:extLst>
          </p:cNvPr>
          <p:cNvSpPr>
            <a:spLocks noChangeAspect="1"/>
          </p:cNvSpPr>
          <p:nvPr/>
        </p:nvSpPr>
        <p:spPr>
          <a:xfrm rot="2700000">
            <a:off x="567796" y="-69864"/>
            <a:ext cx="972000" cy="2138965"/>
          </a:xfrm>
          <a:prstGeom prst="roundRect">
            <a:avLst>
              <a:gd name="adj" fmla="val 50000"/>
            </a:avLst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E96C0D-AB0F-786F-9817-9952E32DD0BF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323736" y="3703796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591AFC-0067-F93D-F458-E5D873A91CBA}"/>
              </a:ext>
            </a:extLst>
          </p:cNvPr>
          <p:cNvSpPr>
            <a:spLocks noChangeAspect="1"/>
          </p:cNvSpPr>
          <p:nvPr/>
        </p:nvSpPr>
        <p:spPr>
          <a:xfrm rot="10800000">
            <a:off x="3388732" y="0"/>
            <a:ext cx="972000" cy="1487509"/>
          </a:xfrm>
          <a:custGeom>
            <a:avLst/>
            <a:gdLst>
              <a:gd name="connsiteX0" fmla="*/ 972000 w 972000"/>
              <a:gd name="connsiteY0" fmla="*/ 1487509 h 1487509"/>
              <a:gd name="connsiteX1" fmla="*/ 0 w 972000"/>
              <a:gd name="connsiteY1" fmla="*/ 1487509 h 1487509"/>
              <a:gd name="connsiteX2" fmla="*/ 0 w 972000"/>
              <a:gd name="connsiteY2" fmla="*/ 486000 h 1487509"/>
              <a:gd name="connsiteX3" fmla="*/ 486000 w 972000"/>
              <a:gd name="connsiteY3" fmla="*/ 0 h 1487509"/>
              <a:gd name="connsiteX4" fmla="*/ 972000 w 972000"/>
              <a:gd name="connsiteY4" fmla="*/ 486000 h 148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1487509">
                <a:moveTo>
                  <a:pt x="972000" y="1487509"/>
                </a:moveTo>
                <a:lnTo>
                  <a:pt x="0" y="1487509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ubicBezTo>
                  <a:pt x="754410" y="0"/>
                  <a:pt x="972000" y="217590"/>
                  <a:pt x="972000" y="486000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87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F4A637D-DA28-51B3-74CF-C3A736757E8C}"/>
              </a:ext>
            </a:extLst>
          </p:cNvPr>
          <p:cNvGrpSpPr/>
          <p:nvPr/>
        </p:nvGrpSpPr>
        <p:grpSpPr>
          <a:xfrm>
            <a:off x="132456" y="0"/>
            <a:ext cx="3831360" cy="6858000"/>
            <a:chOff x="132456" y="0"/>
            <a:chExt cx="3831360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0BAA896-7C11-A4B6-4CBE-0CBAD1AF8EFD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684482" y="3848652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A40488B-5547-F275-AF6E-4CE7B79B6B9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52034" y="0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30130BD-D6C0-A120-1B2B-F9D965D91460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1360746" y="5334000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6FD72B-697F-4B1D-E5D9-130470CE0E2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976563" y="5238529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0733FBD-048A-DB39-CEF4-F11931B4F4D8}"/>
                </a:ext>
              </a:extLst>
            </p:cNvPr>
            <p:cNvGrpSpPr/>
            <p:nvPr/>
          </p:nvGrpSpPr>
          <p:grpSpPr>
            <a:xfrm>
              <a:off x="1238034" y="1941554"/>
              <a:ext cx="972000" cy="2200415"/>
              <a:chOff x="1238034" y="1941554"/>
              <a:chExt cx="972000" cy="2200415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B21A0F5-811E-9421-D9CF-D1D6FF8994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8034" y="3656340"/>
                <a:ext cx="972000" cy="485629"/>
              </a:xfrm>
              <a:custGeom>
                <a:avLst/>
                <a:gdLst>
                  <a:gd name="connsiteX0" fmla="*/ 1241344 w 2482688"/>
                  <a:gd name="connsiteY0" fmla="*/ 0 h 1240390"/>
                  <a:gd name="connsiteX1" fmla="*/ 2476360 w 2482688"/>
                  <a:gd name="connsiteY1" fmla="*/ 1115013 h 1240390"/>
                  <a:gd name="connsiteX2" fmla="*/ 2482688 w 2482688"/>
                  <a:gd name="connsiteY2" fmla="*/ 1240390 h 1240390"/>
                  <a:gd name="connsiteX3" fmla="*/ 0 w 2482688"/>
                  <a:gd name="connsiteY3" fmla="*/ 1240390 h 1240390"/>
                  <a:gd name="connsiteX4" fmla="*/ 6328 w 2482688"/>
                  <a:gd name="connsiteY4" fmla="*/ 1115013 h 1240390"/>
                  <a:gd name="connsiteX5" fmla="*/ 1241344 w 2482688"/>
                  <a:gd name="connsiteY5" fmla="*/ 0 h 1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2688" h="1240390">
                    <a:moveTo>
                      <a:pt x="1241344" y="0"/>
                    </a:moveTo>
                    <a:cubicBezTo>
                      <a:pt x="1884113" y="0"/>
                      <a:pt x="2412787" y="488726"/>
                      <a:pt x="2476360" y="1115013"/>
                    </a:cubicBezTo>
                    <a:lnTo>
                      <a:pt x="2482688" y="1240390"/>
                    </a:lnTo>
                    <a:lnTo>
                      <a:pt x="0" y="1240390"/>
                    </a:lnTo>
                    <a:lnTo>
                      <a:pt x="6328" y="1115013"/>
                    </a:lnTo>
                    <a:cubicBezTo>
                      <a:pt x="69902" y="488726"/>
                      <a:pt x="598575" y="0"/>
                      <a:pt x="1241344" y="0"/>
                    </a:cubicBezTo>
                    <a:close/>
                  </a:path>
                </a:pathLst>
              </a:custGeom>
              <a:solidFill>
                <a:srgbClr val="513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961C031-3C35-B3C9-CDCD-CA2987B29B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8034" y="1941554"/>
                <a:ext cx="972000" cy="1619471"/>
              </a:xfrm>
              <a:custGeom>
                <a:avLst/>
                <a:gdLst>
                  <a:gd name="connsiteX0" fmla="*/ 486000 w 972000"/>
                  <a:gd name="connsiteY0" fmla="*/ 0 h 1619471"/>
                  <a:gd name="connsiteX1" fmla="*/ 972000 w 972000"/>
                  <a:gd name="connsiteY1" fmla="*/ 486000 h 1619471"/>
                  <a:gd name="connsiteX2" fmla="*/ 972000 w 972000"/>
                  <a:gd name="connsiteY2" fmla="*/ 1619471 h 1619471"/>
                  <a:gd name="connsiteX3" fmla="*/ 0 w 972000"/>
                  <a:gd name="connsiteY3" fmla="*/ 1619471 h 1619471"/>
                  <a:gd name="connsiteX4" fmla="*/ 0 w 972000"/>
                  <a:gd name="connsiteY4" fmla="*/ 486000 h 1619471"/>
                  <a:gd name="connsiteX5" fmla="*/ 486000 w 972000"/>
                  <a:gd name="connsiteY5" fmla="*/ 0 h 16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000" h="1619471">
                    <a:moveTo>
                      <a:pt x="486000" y="0"/>
                    </a:moveTo>
                    <a:cubicBezTo>
                      <a:pt x="754410" y="0"/>
                      <a:pt x="972000" y="217590"/>
                      <a:pt x="972000" y="486000"/>
                    </a:cubicBezTo>
                    <a:lnTo>
                      <a:pt x="972000" y="1619471"/>
                    </a:lnTo>
                    <a:lnTo>
                      <a:pt x="0" y="1619471"/>
                    </a:lnTo>
                    <a:lnTo>
                      <a:pt x="0" y="486000"/>
                    </a:lnTo>
                    <a:cubicBezTo>
                      <a:pt x="0" y="217590"/>
                      <a:pt x="217590" y="0"/>
                      <a:pt x="486000" y="0"/>
                    </a:cubicBezTo>
                    <a:close/>
                  </a:path>
                </a:pathLst>
              </a:custGeom>
              <a:solidFill>
                <a:srgbClr val="513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6900D5D-F795-E504-52AF-C5759CBFF168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 flipV="1">
              <a:off x="2668081" y="1959707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6CCD13-A1FF-B195-B3E7-654E3702C1C6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32456" y="1941554"/>
              <a:ext cx="972000" cy="1619471"/>
            </a:xfrm>
            <a:custGeom>
              <a:avLst/>
              <a:gdLst>
                <a:gd name="connsiteX0" fmla="*/ 486000 w 972000"/>
                <a:gd name="connsiteY0" fmla="*/ 0 h 1619471"/>
                <a:gd name="connsiteX1" fmla="*/ 972000 w 972000"/>
                <a:gd name="connsiteY1" fmla="*/ 486000 h 1619471"/>
                <a:gd name="connsiteX2" fmla="*/ 972000 w 972000"/>
                <a:gd name="connsiteY2" fmla="*/ 1619471 h 1619471"/>
                <a:gd name="connsiteX3" fmla="*/ 0 w 972000"/>
                <a:gd name="connsiteY3" fmla="*/ 1619471 h 1619471"/>
                <a:gd name="connsiteX4" fmla="*/ 0 w 972000"/>
                <a:gd name="connsiteY4" fmla="*/ 486000 h 1619471"/>
                <a:gd name="connsiteX5" fmla="*/ 486000 w 972000"/>
                <a:gd name="connsiteY5" fmla="*/ 0 h 16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00" h="1619471">
                  <a:moveTo>
                    <a:pt x="486000" y="0"/>
                  </a:moveTo>
                  <a:cubicBezTo>
                    <a:pt x="754410" y="0"/>
                    <a:pt x="972000" y="217590"/>
                    <a:pt x="972000" y="486000"/>
                  </a:cubicBezTo>
                  <a:lnTo>
                    <a:pt x="972000" y="1619471"/>
                  </a:lnTo>
                  <a:lnTo>
                    <a:pt x="0" y="1619471"/>
                  </a:lnTo>
                  <a:lnTo>
                    <a:pt x="0" y="486000"/>
                  </a:lnTo>
                  <a:cubicBezTo>
                    <a:pt x="0" y="217590"/>
                    <a:pt x="217590" y="0"/>
                    <a:pt x="486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74510C-FFA3-D89B-C034-BF5A493BA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3404841"/>
            <a:ext cx="4836313" cy="590931"/>
          </a:xfrm>
        </p:spPr>
        <p:txBody>
          <a:bodyPr>
            <a:spAutoFit/>
          </a:bodyPr>
          <a:lstStyle/>
          <a:p>
            <a:r>
              <a:rPr lang="cs-CZ" dirty="0">
                <a:solidFill>
                  <a:srgbClr val="E5AA2D"/>
                </a:solidFill>
              </a:rPr>
              <a:t>NÁZEV KAPITOLY 0</a:t>
            </a:r>
            <a:r>
              <a:rPr lang="en-US" dirty="0">
                <a:solidFill>
                  <a:srgbClr val="E5AA2D"/>
                </a:solidFill>
              </a:rPr>
              <a:t>2</a:t>
            </a:r>
            <a:endParaRPr lang="cs-CZ" dirty="0">
              <a:solidFill>
                <a:srgbClr val="E5AA2D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4AA22-0800-2DBA-0F7D-17503EEA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424732"/>
          </a:xfrm>
        </p:spPr>
        <p:txBody>
          <a:bodyPr>
            <a:spAutoFit/>
          </a:bodyPr>
          <a:lstStyle/>
          <a:p>
            <a:r>
              <a:rPr lang="cs-CZ" dirty="0">
                <a:solidFill>
                  <a:srgbClr val="E5AA2D"/>
                </a:solidFill>
              </a:rPr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8D299-EE5D-853F-568D-141FE8F51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ADAC3-CE3C-4906-6B5E-59880A91C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8525" y="3417872"/>
            <a:ext cx="242374" cy="215444"/>
          </a:xfrm>
        </p:spPr>
        <p:txBody>
          <a:bodyPr/>
          <a:lstStyle/>
          <a:p>
            <a:fld id="{2D7B0951-E7FB-4CA7-B4B9-AB2701F4DE6C}" type="slidenum">
              <a:rPr lang="cs-CZ" smtClean="0">
                <a:solidFill>
                  <a:srgbClr val="E5AA2D"/>
                </a:solidFill>
              </a:rPr>
              <a:pPr/>
              <a:t>8</a:t>
            </a:fld>
            <a:endParaRPr lang="cs-CZ" dirty="0">
              <a:solidFill>
                <a:srgbClr val="E5AA2D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51E0DC0-ED6E-C0A4-16AC-5AFF9FD34C87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0896265" y="512978"/>
            <a:ext cx="972000" cy="1619471"/>
          </a:xfrm>
          <a:custGeom>
            <a:avLst/>
            <a:gdLst>
              <a:gd name="connsiteX0" fmla="*/ 486000 w 972000"/>
              <a:gd name="connsiteY0" fmla="*/ 0 h 1619471"/>
              <a:gd name="connsiteX1" fmla="*/ 972000 w 972000"/>
              <a:gd name="connsiteY1" fmla="*/ 486000 h 1619471"/>
              <a:gd name="connsiteX2" fmla="*/ 972000 w 972000"/>
              <a:gd name="connsiteY2" fmla="*/ 1619471 h 1619471"/>
              <a:gd name="connsiteX3" fmla="*/ 0 w 972000"/>
              <a:gd name="connsiteY3" fmla="*/ 1619471 h 1619471"/>
              <a:gd name="connsiteX4" fmla="*/ 0 w 972000"/>
              <a:gd name="connsiteY4" fmla="*/ 486000 h 1619471"/>
              <a:gd name="connsiteX5" fmla="*/ 486000 w 972000"/>
              <a:gd name="connsiteY5" fmla="*/ 0 h 161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00" h="1619471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lnTo>
                  <a:pt x="972000" y="1619471"/>
                </a:lnTo>
                <a:lnTo>
                  <a:pt x="0" y="1619471"/>
                </a:lnTo>
                <a:lnTo>
                  <a:pt x="0" y="486000"/>
                </a:ln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48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2746</Words>
  <Application>Microsoft Office PowerPoint</Application>
  <PresentationFormat>Širokoúhlá obrazovka</PresentationFormat>
  <Paragraphs>255</Paragraphs>
  <Slides>24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NÁZEV STUDIJNÍ   OPORY*PREZENTACE</vt:lpstr>
      <vt:lpstr>NÁZEV STUDIJNÍ OPORY</vt:lpstr>
      <vt:lpstr>NÁZEV KAPITOLY 01</vt:lpstr>
      <vt:lpstr>Úvod kapitoly 01 Lorem ipsum dolor sit</vt:lpstr>
      <vt:lpstr>Duis autem vel eum iriure dolor</vt:lpstr>
      <vt:lpstr>Prezentace aplikace PowerPoint</vt:lpstr>
      <vt:lpstr>Lorem ipsum</vt:lpstr>
      <vt:lpstr>Prezentace aplikace PowerPoint</vt:lpstr>
      <vt:lpstr>NÁZEV KAPITOLY 02</vt:lpstr>
      <vt:lpstr>Úvod kapitoly 02  Duis autem vel eum iriure dolor in hendrerit</vt:lpstr>
      <vt:lpstr>Prezentace aplikace PowerPoint</vt:lpstr>
      <vt:lpstr>Lorem ipsum dolor sit amet, consetetur sadipscing elitr, sed diam nonumy eirmod tempor</vt:lpstr>
      <vt:lpstr>Duis autem vel eum iriure dolor</vt:lpstr>
      <vt:lpstr>NÁZEV KAPITOLY 03</vt:lpstr>
      <vt:lpstr>Úvod kapitoly 03 Lorem ipsum dolor sit</vt:lpstr>
      <vt:lpstr>Prezentace aplikace PowerPoint</vt:lpstr>
      <vt:lpstr>Lorem ipsum dolor sit amet</vt:lpstr>
      <vt:lpstr>Duis autem vel eum iriure dolor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</dc:creator>
  <cp:lastModifiedBy>Šobáňová Petra</cp:lastModifiedBy>
  <cp:revision>123</cp:revision>
  <dcterms:created xsi:type="dcterms:W3CDTF">2023-04-24T08:53:15Z</dcterms:created>
  <dcterms:modified xsi:type="dcterms:W3CDTF">2023-06-08T09:04:06Z</dcterms:modified>
</cp:coreProperties>
</file>