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63" r:id="rId4"/>
    <p:sldId id="264" r:id="rId5"/>
    <p:sldId id="265" r:id="rId6"/>
    <p:sldId id="266" r:id="rId7"/>
    <p:sldId id="288" r:id="rId8"/>
    <p:sldId id="289" r:id="rId9"/>
    <p:sldId id="268" r:id="rId10"/>
    <p:sldId id="269" r:id="rId11"/>
    <p:sldId id="270" r:id="rId12"/>
    <p:sldId id="272" r:id="rId13"/>
    <p:sldId id="290" r:id="rId14"/>
    <p:sldId id="275" r:id="rId15"/>
    <p:sldId id="276" r:id="rId16"/>
    <p:sldId id="280" r:id="rId17"/>
    <p:sldId id="274" r:id="rId18"/>
    <p:sldId id="291" r:id="rId19"/>
    <p:sldId id="281" r:id="rId20"/>
    <p:sldId id="296" r:id="rId21"/>
    <p:sldId id="295" r:id="rId22"/>
    <p:sldId id="286" r:id="rId23"/>
    <p:sldId id="294" r:id="rId24"/>
    <p:sldId id="287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668"/>
    <a:srgbClr val="A9ABAE"/>
    <a:srgbClr val="ED2E62"/>
    <a:srgbClr val="E5AA2D"/>
    <a:srgbClr val="5CB8E2"/>
    <a:srgbClr val="FFF358"/>
    <a:srgbClr val="513F95"/>
    <a:srgbClr val="F9CAD4"/>
    <a:srgbClr val="A5B094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0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02" y="102"/>
      </p:cViewPr>
      <p:guideLst>
        <p:guide orient="horz" pos="3612"/>
        <p:guide pos="4702"/>
        <p:guide pos="3613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7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31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3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999" y="2767685"/>
            <a:ext cx="4836313" cy="1588127"/>
          </a:xfrm>
        </p:spPr>
        <p:txBody>
          <a:bodyPr wrap="square"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355812"/>
            <a:ext cx="4836312" cy="757130"/>
          </a:xfrm>
        </p:spPr>
        <p:txBody>
          <a:bodyPr wrap="square"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F845028-9E30-67DA-9958-700C10291D2D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079500" y="1079500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382A44B4-3A80-5862-A629-B052C97E8CA6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600000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C5B1EA4-FF74-A9BE-FCFC-D0FBCD38E8D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120000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6CFD83F-79AE-10AB-A04B-0FF7836549D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640297" y="1079412"/>
            <a:ext cx="2160588" cy="21605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>
            <a:extLst>
              <a:ext uri="{FF2B5EF4-FFF2-40B4-BE49-F238E27FC236}">
                <a16:creationId xmlns:a16="http://schemas.microsoft.com/office/drawing/2014/main" id="{131C8866-2481-6DCE-26FA-B1ABA204955D}"/>
              </a:ext>
            </a:extLst>
          </p:cNvPr>
          <p:cNvSpPr txBox="1">
            <a:spLocks/>
          </p:cNvSpPr>
          <p:nvPr userDrawn="1"/>
        </p:nvSpPr>
        <p:spPr>
          <a:xfrm>
            <a:off x="2999656" y="6165304"/>
            <a:ext cx="619268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B21943A-34B2-4C88-14E1-730C1DC210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83500" y="2420888"/>
            <a:ext cx="3825000" cy="1447984"/>
            <a:chOff x="1720" y="814"/>
            <a:chExt cx="2108" cy="798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2A46B87-1EE8-07C7-A16B-703350FFE53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57AFE1C8-77B3-9A9F-781F-51D3C9BE8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17DE236-75B6-2800-5332-3A0306369B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476AF6A-9280-B475-ABDB-1535B8288A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8620AAF-4413-EEFF-9719-1DAAB7899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923729F-D22A-8B2D-CD48-124E8787A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3E112E2-DED0-D3A3-D481-312DA8A68E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36AFF49-6947-71B6-7C7B-0C4BFC64E1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3A69DFD-C75E-E4A8-FC19-9C050EEF68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D545062-68E7-85EA-3B84-3618815037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A2E9EE7-3754-8AEC-9849-5561AF3DB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F5CE066-F0AE-A85C-E5E0-8ABF5DD5C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53B4B86D-50AF-0312-7D19-1BB26C2BF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4473971-7A82-9CA9-1E97-2FA7C1674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35BAF64-5394-4D43-1747-7A8395D2F3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AFCF6EEC-2174-D972-2FAB-DFF0EC8C2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279ADD1D-A302-7BB0-F34C-1E55F0236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F2742C53-EFBD-7C99-B3DC-1C7740D7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656B1EE2-BAA0-7A69-1A9C-BF99BB694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5751650D-D087-04BB-6E2D-8139489B91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90A825C-6C46-C881-DE22-1F9E025DA2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133884B7-9AC0-F35A-4BB6-D5F8BCB93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BF15B9F6-90BB-8910-1687-16A26AEAE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AD42B30-D924-34B4-A928-7600910264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4638A01A-7C51-251B-46D2-1B73678FD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2CCC808-FFC4-0396-348D-814EC5842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A72965D9-3505-A1F8-A3F8-9CD89A883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BE7C302B-3B5A-173F-61E3-06D7531D8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B00C6A22-5BB6-BF26-53A7-DC5B54379F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75A484AE-903D-80C2-3AFB-B55C2E4857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582903F0-17F0-D41F-3F3F-B6B1EA588C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80373C84-F097-9F34-A58C-9D0090C62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60D4B9E9-D59F-94E5-B0F3-C5CC19D15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9F9B7F5-706B-6C00-D5B8-6B8CA7BA0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FA0D3DA-D4C3-9FAB-6406-CB4A74808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F7D28742-B061-F08E-DBCD-45948B308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04886FB-949F-8E3F-7DD7-F0BA4AC62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0AD55AB-FE66-3A9F-A0B7-56383E41D4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340EB0F1-AB0E-E2B9-8AE4-40A417FDD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291B2AD5-BC9A-83C4-F768-B0078A82B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20FC3BE3-76DD-C133-E88F-C237A4C64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688B0866-D18C-A5C1-6549-3B9592316F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82EBBDA7-DE3A-537A-FE6E-F5B9314A6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E35257A-C62C-1DFE-6284-72760A4C73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B2105AF0-2C3F-DA3C-EA4B-FE8EB214F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9EAE4635-49CB-AF29-0942-5E8A1009E6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359B8BEE-901F-586F-852E-5FABD45ED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C7E72D8-8F49-3C83-A15E-25F7DF1BF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F6C5B50A-1A25-806A-82EB-1856DBB17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5C306E-4C99-06BF-70ED-C489D84C84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99550" y="5157192"/>
            <a:ext cx="5992900" cy="733425"/>
            <a:chOff x="3302830" y="5336338"/>
            <a:chExt cx="5448091" cy="66675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586FE640-EA2E-9A5D-5A66-06D11B89F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830" y="5422416"/>
              <a:ext cx="1938621" cy="580672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1809088F-4193-B63D-CA91-CDE243D99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317" y="5410557"/>
              <a:ext cx="1412499" cy="592531"/>
            </a:xfrm>
            <a:prstGeom prst="rect">
              <a:avLst/>
            </a:prstGeom>
            <a:noFill/>
          </p:spPr>
        </p:pic>
        <p:pic>
          <p:nvPicPr>
            <p:cNvPr id="7" name="Obrázek 7">
              <a:extLst>
                <a:ext uri="{FF2B5EF4-FFF2-40B4-BE49-F238E27FC236}">
                  <a16:creationId xmlns:a16="http://schemas.microsoft.com/office/drawing/2014/main" id="{7F939BB3-05E2-5BE1-EF48-5D95771F1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771" y="5336338"/>
              <a:ext cx="120015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3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268760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055273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703345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966657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554784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66A5B-19D9-29D2-8651-03D5F589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39BDE6-766F-F396-6E1E-6F1CF7371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012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6A86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6A86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A866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6A86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A866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7104112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933056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509505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6A86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284984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A866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0E0B899-1618-9525-9502-9B94E286C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012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6A86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stred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C8276-88B4-F322-CA4B-43A508231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D131CD-3FA2-6F37-A4A0-C270C7D9A96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1079289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250975C-55B6-9247-F3C1-86D35400CF6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648075" y="0"/>
            <a:ext cx="4535488" cy="6858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A955FA3-26B1-0205-9EF2-3E45977E18B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079500" y="1079500"/>
            <a:ext cx="2160588" cy="2160588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553182-4C67-9070-B43F-2EB1AED57CC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597275" y="1080000"/>
            <a:ext cx="2160588" cy="21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87CA81-7DFF-D551-211A-B3212273FD7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079500" y="3501008"/>
            <a:ext cx="4678363" cy="2159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012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6A86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560" y="-1"/>
            <a:ext cx="12190879" cy="6858001"/>
          </a:xfrm>
          <a:prstGeom prst="rect">
            <a:avLst/>
          </a:prstGeom>
          <a:solidFill>
            <a:srgbClr val="708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375503"/>
            <a:ext cx="5124593" cy="1089529"/>
          </a:xfr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NÁZEV </a:t>
            </a:r>
            <a:r>
              <a:rPr lang="cs-CZ" dirty="0" smtClean="0">
                <a:solidFill>
                  <a:schemeClr val="bg1"/>
                </a:solidFill>
              </a:rPr>
              <a:t>STUDIJNÍ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OPORY*PREZENTACE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426305"/>
            <a:ext cx="4500000" cy="4428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cs-CZ" dirty="0" err="1">
                <a:solidFill>
                  <a:schemeClr val="bg1"/>
                </a:solidFill>
              </a:rPr>
              <a:t>odtitul</a:t>
            </a:r>
            <a:r>
              <a:rPr lang="cs-CZ" dirty="0">
                <a:solidFill>
                  <a:schemeClr val="bg1"/>
                </a:solidFill>
              </a:rPr>
              <a:t> studijní opory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4B5302-8E9B-0863-CB5E-D39DDD15BD1F}"/>
              </a:ext>
            </a:extLst>
          </p:cNvPr>
          <p:cNvGrpSpPr/>
          <p:nvPr/>
        </p:nvGrpSpPr>
        <p:grpSpPr>
          <a:xfrm>
            <a:off x="0" y="-70784"/>
            <a:ext cx="12192000" cy="6928784"/>
            <a:chOff x="0" y="-70784"/>
            <a:chExt cx="12192000" cy="692878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F4F850-2411-F294-C42C-327330240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5260" y="134076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25619B-5D43-BE74-AD5F-0A9A66DB6C08}"/>
                </a:ext>
              </a:extLst>
            </p:cNvPr>
            <p:cNvSpPr/>
            <p:nvPr/>
          </p:nvSpPr>
          <p:spPr>
            <a:xfrm>
              <a:off x="10240341" y="5013176"/>
              <a:ext cx="1951659" cy="1141608"/>
            </a:xfrm>
            <a:custGeom>
              <a:avLst/>
              <a:gdLst>
                <a:gd name="connsiteX0" fmla="*/ 570804 w 1951659"/>
                <a:gd name="connsiteY0" fmla="*/ 0 h 1141608"/>
                <a:gd name="connsiteX1" fmla="*/ 1951659 w 1951659"/>
                <a:gd name="connsiteY1" fmla="*/ 0 h 1141608"/>
                <a:gd name="connsiteX2" fmla="*/ 1951659 w 1951659"/>
                <a:gd name="connsiteY2" fmla="*/ 1141608 h 1141608"/>
                <a:gd name="connsiteX3" fmla="*/ 570804 w 1951659"/>
                <a:gd name="connsiteY3" fmla="*/ 1141608 h 1141608"/>
                <a:gd name="connsiteX4" fmla="*/ 0 w 1951659"/>
                <a:gd name="connsiteY4" fmla="*/ 570804 h 1141608"/>
                <a:gd name="connsiteX5" fmla="*/ 570804 w 1951659"/>
                <a:gd name="connsiteY5" fmla="*/ 0 h 114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1659" h="1141608">
                  <a:moveTo>
                    <a:pt x="570804" y="0"/>
                  </a:moveTo>
                  <a:lnTo>
                    <a:pt x="1951659" y="0"/>
                  </a:lnTo>
                  <a:lnTo>
                    <a:pt x="1951659" y="1141608"/>
                  </a:lnTo>
                  <a:lnTo>
                    <a:pt x="570804" y="1141608"/>
                  </a:lnTo>
                  <a:cubicBezTo>
                    <a:pt x="255557" y="1141608"/>
                    <a:pt x="0" y="886051"/>
                    <a:pt x="0" y="570804"/>
                  </a:cubicBezTo>
                  <a:cubicBezTo>
                    <a:pt x="0" y="255557"/>
                    <a:pt x="255557" y="0"/>
                    <a:pt x="570804" y="0"/>
                  </a:cubicBezTo>
                  <a:close/>
                </a:path>
              </a:pathLst>
            </a:cu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C43B52F6-F777-A772-E53A-6309F51498CD}"/>
                </a:ext>
              </a:extLst>
            </p:cNvPr>
            <p:cNvSpPr/>
            <p:nvPr/>
          </p:nvSpPr>
          <p:spPr>
            <a:xfrm flipH="1">
              <a:off x="5951984" y="1340768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7066EB2-F63A-8D45-902B-0E991F176CF4}"/>
                </a:ext>
              </a:extLst>
            </p:cNvPr>
            <p:cNvSpPr/>
            <p:nvPr/>
          </p:nvSpPr>
          <p:spPr>
            <a:xfrm rot="16200000" flipH="1">
              <a:off x="9222350" y="1441232"/>
              <a:ext cx="1591880" cy="1390952"/>
            </a:xfrm>
            <a:prstGeom prst="triangle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68555B6-9BA9-3CD7-BE44-756DDCF9DF4D}"/>
                </a:ext>
              </a:extLst>
            </p:cNvPr>
            <p:cNvSpPr/>
            <p:nvPr/>
          </p:nvSpPr>
          <p:spPr>
            <a:xfrm rot="16200000" flipH="1">
              <a:off x="10700584" y="1441232"/>
              <a:ext cx="1591880" cy="1390952"/>
            </a:xfrm>
            <a:prstGeom prst="triangle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64171C-498C-5A92-48A7-616461F4F445}"/>
                </a:ext>
              </a:extLst>
            </p:cNvPr>
            <p:cNvSpPr/>
            <p:nvPr/>
          </p:nvSpPr>
          <p:spPr>
            <a:xfrm>
              <a:off x="2789982" y="4221018"/>
              <a:ext cx="360040" cy="1354530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18C994-DAC9-A065-8923-9717FCBEA6C6}"/>
                </a:ext>
              </a:extLst>
            </p:cNvPr>
            <p:cNvSpPr/>
            <p:nvPr/>
          </p:nvSpPr>
          <p:spPr>
            <a:xfrm>
              <a:off x="3281338" y="4221018"/>
              <a:ext cx="360040" cy="1354530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BAC479-7AF9-EDD4-6B93-0A1685B094FA}"/>
                </a:ext>
              </a:extLst>
            </p:cNvPr>
            <p:cNvSpPr/>
            <p:nvPr/>
          </p:nvSpPr>
          <p:spPr>
            <a:xfrm>
              <a:off x="3768894" y="4800254"/>
              <a:ext cx="360040" cy="20577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E9598-4596-DE26-74E1-13CD9A93DF41}"/>
                </a:ext>
              </a:extLst>
            </p:cNvPr>
            <p:cNvSpPr/>
            <p:nvPr/>
          </p:nvSpPr>
          <p:spPr>
            <a:xfrm>
              <a:off x="4271894" y="3847355"/>
              <a:ext cx="360040" cy="174188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B0A911-B0B6-0AD9-E073-1841F142B294}"/>
                </a:ext>
              </a:extLst>
            </p:cNvPr>
            <p:cNvSpPr/>
            <p:nvPr/>
          </p:nvSpPr>
          <p:spPr>
            <a:xfrm>
              <a:off x="4765800" y="4800255"/>
              <a:ext cx="360040" cy="788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04CED1-DCA4-A3CA-A9D3-6418F35BA54B}"/>
                </a:ext>
              </a:extLst>
            </p:cNvPr>
            <p:cNvSpPr/>
            <p:nvPr/>
          </p:nvSpPr>
          <p:spPr>
            <a:xfrm>
              <a:off x="5255255" y="3284985"/>
              <a:ext cx="360040" cy="3573015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31589F-3A87-D2B3-B13D-E088FC1FB23C}"/>
                </a:ext>
              </a:extLst>
            </p:cNvPr>
            <p:cNvSpPr/>
            <p:nvPr/>
          </p:nvSpPr>
          <p:spPr>
            <a:xfrm>
              <a:off x="5751060" y="4310091"/>
              <a:ext cx="360040" cy="1279149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318CCF-7E9A-69E3-C05B-0590AE67F9DD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C53C0C-0C81-846D-072B-8ED0AA5512BA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925D7C-E76A-751F-726B-6B8CEB766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32" y="4978332"/>
              <a:ext cx="1120537" cy="1120537"/>
            </a:xfrm>
            <a:prstGeom prst="ellipse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D1C3D7-D81D-5D83-4DD6-7330AE0C2717}"/>
                </a:ext>
              </a:extLst>
            </p:cNvPr>
            <p:cNvSpPr/>
            <p:nvPr/>
          </p:nvSpPr>
          <p:spPr>
            <a:xfrm rot="-1800000">
              <a:off x="9041977" y="-70784"/>
              <a:ext cx="1548000" cy="1548000"/>
            </a:xfrm>
            <a:custGeom>
              <a:avLst/>
              <a:gdLst>
                <a:gd name="connsiteX0" fmla="*/ 0 w 1548000"/>
                <a:gd name="connsiteY0" fmla="*/ 0 h 1548000"/>
                <a:gd name="connsiteX1" fmla="*/ 360040 w 1548000"/>
                <a:gd name="connsiteY1" fmla="*/ 0 h 1548000"/>
                <a:gd name="connsiteX2" fmla="*/ 360040 w 1548000"/>
                <a:gd name="connsiteY2" fmla="*/ 1187960 h 1548000"/>
                <a:gd name="connsiteX3" fmla="*/ 1548000 w 1548000"/>
                <a:gd name="connsiteY3" fmla="*/ 1187960 h 1548000"/>
                <a:gd name="connsiteX4" fmla="*/ 1548000 w 1548000"/>
                <a:gd name="connsiteY4" fmla="*/ 1548000 h 1548000"/>
                <a:gd name="connsiteX5" fmla="*/ 360040 w 1548000"/>
                <a:gd name="connsiteY5" fmla="*/ 1548000 h 1548000"/>
                <a:gd name="connsiteX6" fmla="*/ 0 w 1548000"/>
                <a:gd name="connsiteY6" fmla="*/ 1548000 h 1548000"/>
                <a:gd name="connsiteX7" fmla="*/ 0 w 1548000"/>
                <a:gd name="connsiteY7" fmla="*/ 1187960 h 15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000" h="1548000">
                  <a:moveTo>
                    <a:pt x="0" y="0"/>
                  </a:moveTo>
                  <a:lnTo>
                    <a:pt x="360040" y="0"/>
                  </a:lnTo>
                  <a:lnTo>
                    <a:pt x="360040" y="1187960"/>
                  </a:lnTo>
                  <a:lnTo>
                    <a:pt x="1548000" y="1187960"/>
                  </a:lnTo>
                  <a:lnTo>
                    <a:pt x="1548000" y="1548000"/>
                  </a:lnTo>
                  <a:lnTo>
                    <a:pt x="360040" y="1548000"/>
                  </a:lnTo>
                  <a:lnTo>
                    <a:pt x="0" y="1548000"/>
                  </a:lnTo>
                  <a:lnTo>
                    <a:pt x="0" y="118796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EEF64E-09B8-5C0E-9139-AFDF8F29DFE3}"/>
                </a:ext>
              </a:extLst>
            </p:cNvPr>
            <p:cNvSpPr/>
            <p:nvPr/>
          </p:nvSpPr>
          <p:spPr>
            <a:xfrm>
              <a:off x="326849" y="-1"/>
              <a:ext cx="3155576" cy="2379882"/>
            </a:xfrm>
            <a:custGeom>
              <a:avLst/>
              <a:gdLst>
                <a:gd name="connsiteX0" fmla="*/ 1577788 w 3155576"/>
                <a:gd name="connsiteY0" fmla="*/ 332941 h 2379882"/>
                <a:gd name="connsiteX1" fmla="*/ 2046941 w 3155576"/>
                <a:gd name="connsiteY1" fmla="*/ 802094 h 2379882"/>
                <a:gd name="connsiteX2" fmla="*/ 1577788 w 3155576"/>
                <a:gd name="connsiteY2" fmla="*/ 1271247 h 2379882"/>
                <a:gd name="connsiteX3" fmla="*/ 1108635 w 3155576"/>
                <a:gd name="connsiteY3" fmla="*/ 802094 h 2379882"/>
                <a:gd name="connsiteX4" fmla="*/ 1577788 w 3155576"/>
                <a:gd name="connsiteY4" fmla="*/ 332941 h 2379882"/>
                <a:gd name="connsiteX5" fmla="*/ 220823 w 3155576"/>
                <a:gd name="connsiteY5" fmla="*/ 0 h 2379882"/>
                <a:gd name="connsiteX6" fmla="*/ 703255 w 3155576"/>
                <a:gd name="connsiteY6" fmla="*/ 0 h 2379882"/>
                <a:gd name="connsiteX7" fmla="*/ 661070 w 3155576"/>
                <a:gd name="connsiteY7" fmla="*/ 46416 h 2379882"/>
                <a:gd name="connsiteX8" fmla="*/ 389788 w 3155576"/>
                <a:gd name="connsiteY8" fmla="*/ 802094 h 2379882"/>
                <a:gd name="connsiteX9" fmla="*/ 1577788 w 3155576"/>
                <a:gd name="connsiteY9" fmla="*/ 1990094 h 2379882"/>
                <a:gd name="connsiteX10" fmla="*/ 2765788 w 3155576"/>
                <a:gd name="connsiteY10" fmla="*/ 802094 h 2379882"/>
                <a:gd name="connsiteX11" fmla="*/ 2494507 w 3155576"/>
                <a:gd name="connsiteY11" fmla="*/ 46416 h 2379882"/>
                <a:gd name="connsiteX12" fmla="*/ 2452321 w 3155576"/>
                <a:gd name="connsiteY12" fmla="*/ 0 h 2379882"/>
                <a:gd name="connsiteX13" fmla="*/ 2934754 w 3155576"/>
                <a:gd name="connsiteY13" fmla="*/ 0 h 2379882"/>
                <a:gd name="connsiteX14" fmla="*/ 2965146 w 3155576"/>
                <a:gd name="connsiteY14" fmla="*/ 50027 h 2379882"/>
                <a:gd name="connsiteX15" fmla="*/ 3155576 w 3155576"/>
                <a:gd name="connsiteY15" fmla="*/ 802094 h 2379882"/>
                <a:gd name="connsiteX16" fmla="*/ 1577788 w 3155576"/>
                <a:gd name="connsiteY16" fmla="*/ 2379882 h 2379882"/>
                <a:gd name="connsiteX17" fmla="*/ 0 w 3155576"/>
                <a:gd name="connsiteY17" fmla="*/ 802094 h 2379882"/>
                <a:gd name="connsiteX18" fmla="*/ 190431 w 3155576"/>
                <a:gd name="connsiteY18" fmla="*/ 50027 h 237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55576" h="2379882">
                  <a:moveTo>
                    <a:pt x="1577788" y="332941"/>
                  </a:moveTo>
                  <a:cubicBezTo>
                    <a:pt x="1836894" y="332941"/>
                    <a:pt x="2046941" y="542988"/>
                    <a:pt x="2046941" y="802094"/>
                  </a:cubicBezTo>
                  <a:cubicBezTo>
                    <a:pt x="2046941" y="1061200"/>
                    <a:pt x="1836894" y="1271247"/>
                    <a:pt x="1577788" y="1271247"/>
                  </a:cubicBezTo>
                  <a:cubicBezTo>
                    <a:pt x="1318682" y="1271247"/>
                    <a:pt x="1108635" y="1061200"/>
                    <a:pt x="1108635" y="802094"/>
                  </a:cubicBezTo>
                  <a:cubicBezTo>
                    <a:pt x="1108635" y="542988"/>
                    <a:pt x="1318682" y="332941"/>
                    <a:pt x="1577788" y="332941"/>
                  </a:cubicBezTo>
                  <a:close/>
                  <a:moveTo>
                    <a:pt x="220823" y="0"/>
                  </a:moveTo>
                  <a:lnTo>
                    <a:pt x="703255" y="0"/>
                  </a:lnTo>
                  <a:lnTo>
                    <a:pt x="661070" y="46416"/>
                  </a:lnTo>
                  <a:cubicBezTo>
                    <a:pt x="491594" y="251772"/>
                    <a:pt x="389788" y="515044"/>
                    <a:pt x="389788" y="802094"/>
                  </a:cubicBezTo>
                  <a:cubicBezTo>
                    <a:pt x="389788" y="1458208"/>
                    <a:pt x="921674" y="1990094"/>
                    <a:pt x="1577788" y="1990094"/>
                  </a:cubicBezTo>
                  <a:cubicBezTo>
                    <a:pt x="2233902" y="1990094"/>
                    <a:pt x="2765788" y="1458208"/>
                    <a:pt x="2765788" y="802094"/>
                  </a:cubicBezTo>
                  <a:cubicBezTo>
                    <a:pt x="2765788" y="515044"/>
                    <a:pt x="2663982" y="251772"/>
                    <a:pt x="2494507" y="46416"/>
                  </a:cubicBezTo>
                  <a:lnTo>
                    <a:pt x="2452321" y="0"/>
                  </a:lnTo>
                  <a:lnTo>
                    <a:pt x="2934754" y="0"/>
                  </a:lnTo>
                  <a:lnTo>
                    <a:pt x="2965146" y="50027"/>
                  </a:lnTo>
                  <a:cubicBezTo>
                    <a:pt x="3086592" y="273589"/>
                    <a:pt x="3155576" y="529785"/>
                    <a:pt x="3155576" y="802094"/>
                  </a:cubicBezTo>
                  <a:cubicBezTo>
                    <a:pt x="3155576" y="1673482"/>
                    <a:pt x="2449176" y="2379882"/>
                    <a:pt x="1577788" y="2379882"/>
                  </a:cubicBezTo>
                  <a:cubicBezTo>
                    <a:pt x="706400" y="2379882"/>
                    <a:pt x="0" y="1673482"/>
                    <a:pt x="0" y="802094"/>
                  </a:cubicBezTo>
                  <a:cubicBezTo>
                    <a:pt x="0" y="529785"/>
                    <a:pt x="68984" y="273589"/>
                    <a:pt x="190431" y="50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E4D578-BC23-8627-6C79-F1C9F8EC7067}"/>
                </a:ext>
              </a:extLst>
            </p:cNvPr>
            <p:cNvSpPr/>
            <p:nvPr/>
          </p:nvSpPr>
          <p:spPr>
            <a:xfrm rot="2700000">
              <a:off x="4365321" y="-172574"/>
              <a:ext cx="1591200" cy="3106856"/>
            </a:xfrm>
            <a:custGeom>
              <a:avLst/>
              <a:gdLst>
                <a:gd name="connsiteX0" fmla="*/ 53130 w 1591200"/>
                <a:gd name="connsiteY0" fmla="*/ 343074 h 3106856"/>
                <a:gd name="connsiteX1" fmla="*/ 396204 w 1591200"/>
                <a:gd name="connsiteY1" fmla="*/ 0 h 3106856"/>
                <a:gd name="connsiteX2" fmla="*/ 482598 w 1591200"/>
                <a:gd name="connsiteY2" fmla="*/ 22214 h 3106856"/>
                <a:gd name="connsiteX3" fmla="*/ 1591200 w 1591200"/>
                <a:gd name="connsiteY3" fmla="*/ 1529068 h 3106856"/>
                <a:gd name="connsiteX4" fmla="*/ 13412 w 1591200"/>
                <a:gd name="connsiteY4" fmla="*/ 3106856 h 3106856"/>
                <a:gd name="connsiteX5" fmla="*/ 0 w 1591200"/>
                <a:gd name="connsiteY5" fmla="*/ 3106179 h 3106856"/>
                <a:gd name="connsiteX6" fmla="*/ 0 w 1591200"/>
                <a:gd name="connsiteY6" fmla="*/ 2716391 h 3106856"/>
                <a:gd name="connsiteX7" fmla="*/ 13412 w 1591200"/>
                <a:gd name="connsiteY7" fmla="*/ 2717068 h 3106856"/>
                <a:gd name="connsiteX8" fmla="*/ 1201412 w 1591200"/>
                <a:gd name="connsiteY8" fmla="*/ 1529068 h 3106856"/>
                <a:gd name="connsiteX9" fmla="*/ 134878 w 1591200"/>
                <a:gd name="connsiteY9" fmla="*/ 347201 h 310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00" h="3106856">
                  <a:moveTo>
                    <a:pt x="53130" y="343074"/>
                  </a:moveTo>
                  <a:lnTo>
                    <a:pt x="396204" y="0"/>
                  </a:lnTo>
                  <a:lnTo>
                    <a:pt x="482598" y="22214"/>
                  </a:lnTo>
                  <a:cubicBezTo>
                    <a:pt x="1124866" y="221980"/>
                    <a:pt x="1591200" y="821065"/>
                    <a:pt x="1591200" y="1529068"/>
                  </a:cubicBezTo>
                  <a:cubicBezTo>
                    <a:pt x="1591200" y="2400456"/>
                    <a:pt x="884800" y="3106856"/>
                    <a:pt x="13412" y="3106856"/>
                  </a:cubicBezTo>
                  <a:lnTo>
                    <a:pt x="0" y="3106179"/>
                  </a:lnTo>
                  <a:lnTo>
                    <a:pt x="0" y="2716391"/>
                  </a:lnTo>
                  <a:lnTo>
                    <a:pt x="13412" y="2717068"/>
                  </a:lnTo>
                  <a:cubicBezTo>
                    <a:pt x="669526" y="2717068"/>
                    <a:pt x="1201412" y="2185182"/>
                    <a:pt x="1201412" y="1529068"/>
                  </a:cubicBezTo>
                  <a:cubicBezTo>
                    <a:pt x="1201412" y="913961"/>
                    <a:pt x="733934" y="408039"/>
                    <a:pt x="134878" y="347201"/>
                  </a:cubicBezTo>
                  <a:close/>
                </a:path>
              </a:pathLst>
            </a:custGeom>
            <a:solidFill>
              <a:srgbClr val="513F9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8412077-A3AF-2065-46DA-8BE60BC54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4219200"/>
              <a:ext cx="2638800" cy="2638800"/>
            </a:xfrm>
            <a:custGeom>
              <a:avLst/>
              <a:gdLst>
                <a:gd name="connsiteX0" fmla="*/ 383296 w 2638800"/>
                <a:gd name="connsiteY0" fmla="*/ 383296 h 2638800"/>
                <a:gd name="connsiteX1" fmla="*/ 383296 w 2638800"/>
                <a:gd name="connsiteY1" fmla="*/ 2255504 h 2638800"/>
                <a:gd name="connsiteX2" fmla="*/ 2255504 w 2638800"/>
                <a:gd name="connsiteY2" fmla="*/ 2255504 h 2638800"/>
                <a:gd name="connsiteX3" fmla="*/ 2255504 w 2638800"/>
                <a:gd name="connsiteY3" fmla="*/ 383296 h 2638800"/>
                <a:gd name="connsiteX4" fmla="*/ 0 w 2638800"/>
                <a:gd name="connsiteY4" fmla="*/ 0 h 2638800"/>
                <a:gd name="connsiteX5" fmla="*/ 2638800 w 2638800"/>
                <a:gd name="connsiteY5" fmla="*/ 0 h 2638800"/>
                <a:gd name="connsiteX6" fmla="*/ 2638800 w 2638800"/>
                <a:gd name="connsiteY6" fmla="*/ 2638800 h 2638800"/>
                <a:gd name="connsiteX7" fmla="*/ 0 w 2638800"/>
                <a:gd name="connsiteY7" fmla="*/ 2638800 h 2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800" h="2638800">
                  <a:moveTo>
                    <a:pt x="383296" y="383296"/>
                  </a:moveTo>
                  <a:lnTo>
                    <a:pt x="383296" y="2255504"/>
                  </a:lnTo>
                  <a:lnTo>
                    <a:pt x="2255504" y="2255504"/>
                  </a:lnTo>
                  <a:lnTo>
                    <a:pt x="2255504" y="383296"/>
                  </a:lnTo>
                  <a:close/>
                  <a:moveTo>
                    <a:pt x="0" y="0"/>
                  </a:moveTo>
                  <a:lnTo>
                    <a:pt x="2638800" y="0"/>
                  </a:lnTo>
                  <a:lnTo>
                    <a:pt x="2638800" y="2638800"/>
                  </a:lnTo>
                  <a:lnTo>
                    <a:pt x="0" y="2638800"/>
                  </a:ln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024179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  </a:t>
            </a:r>
          </a:p>
          <a:p>
            <a:pPr algn="just"/>
            <a:endParaRPr lang="en-US" b="1" dirty="0">
              <a:solidFill>
                <a:srgbClr val="513F95"/>
              </a:solidFill>
            </a:endParaRPr>
          </a:p>
          <a:p>
            <a:pPr algn="just"/>
            <a:r>
              <a:rPr lang="en-US" b="1" dirty="0">
                <a:solidFill>
                  <a:srgbClr val="6A8668"/>
                </a:solidFill>
              </a:rPr>
              <a:t>Lorem ipsum dolor sit </a:t>
            </a:r>
            <a:r>
              <a:rPr lang="en-US" b="1" dirty="0" err="1">
                <a:solidFill>
                  <a:srgbClr val="6A8668"/>
                </a:solidFill>
              </a:rPr>
              <a:t>amer</a:t>
            </a:r>
            <a:endParaRPr lang="cs-CZ" b="1" dirty="0">
              <a:solidFill>
                <a:srgbClr val="6A8668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6A8668"/>
                </a:solidFill>
              </a:rPr>
              <a:t>Ut </a:t>
            </a:r>
            <a:r>
              <a:rPr lang="cs-CZ" dirty="0" err="1">
                <a:solidFill>
                  <a:srgbClr val="6A8668"/>
                </a:solidFill>
              </a:rPr>
              <a:t>wisi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enim</a:t>
            </a:r>
            <a:r>
              <a:rPr lang="cs-CZ" dirty="0">
                <a:solidFill>
                  <a:srgbClr val="6A8668"/>
                </a:solidFill>
              </a:rPr>
              <a:t> ad minim </a:t>
            </a:r>
            <a:r>
              <a:rPr lang="cs-CZ" dirty="0" err="1">
                <a:solidFill>
                  <a:srgbClr val="6A8668"/>
                </a:solidFill>
              </a:rPr>
              <a:t>veniam</a:t>
            </a:r>
            <a:r>
              <a:rPr lang="cs-CZ" dirty="0">
                <a:solidFill>
                  <a:srgbClr val="6A8668"/>
                </a:solidFill>
              </a:rPr>
              <a:t>, </a:t>
            </a:r>
            <a:r>
              <a:rPr lang="cs-CZ" dirty="0" err="1">
                <a:solidFill>
                  <a:srgbClr val="6A8668"/>
                </a:solidFill>
              </a:rPr>
              <a:t>quis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nostrud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exerci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tation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ullamcorper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suscipit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lobortis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nisl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aliquip</a:t>
            </a:r>
            <a:r>
              <a:rPr lang="cs-CZ" dirty="0">
                <a:solidFill>
                  <a:srgbClr val="6A8668"/>
                </a:solidFill>
              </a:rPr>
              <a:t> ex </a:t>
            </a:r>
            <a:r>
              <a:rPr lang="cs-CZ" dirty="0" err="1">
                <a:solidFill>
                  <a:srgbClr val="6A8668"/>
                </a:solidFill>
              </a:rPr>
              <a:t>ea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commodo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consequat</a:t>
            </a:r>
            <a:r>
              <a:rPr lang="cs-CZ" dirty="0">
                <a:solidFill>
                  <a:srgbClr val="6A8668"/>
                </a:solidFill>
              </a:rPr>
              <a:t>. </a:t>
            </a:r>
            <a:endParaRPr lang="en-US" dirty="0">
              <a:solidFill>
                <a:srgbClr val="6A8668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55509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E8311-D23F-C8F8-949C-98AFC610D798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B4DC53-8844-BB9F-ABCC-4571BAA97103}"/>
              </a:ext>
            </a:extLst>
          </p:cNvPr>
          <p:cNvGrpSpPr/>
          <p:nvPr/>
        </p:nvGrpSpPr>
        <p:grpSpPr>
          <a:xfrm>
            <a:off x="0" y="0"/>
            <a:ext cx="911424" cy="6858000"/>
            <a:chOff x="0" y="0"/>
            <a:chExt cx="9114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5FA8DA-7090-37E8-6BFB-DE3531C4904E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1F2F94-C2B9-7ACD-E682-CD436CD5849C}"/>
                </a:ext>
              </a:extLst>
            </p:cNvPr>
            <p:cNvSpPr/>
            <p:nvPr/>
          </p:nvSpPr>
          <p:spPr>
            <a:xfrm flipH="1">
              <a:off x="551384" y="1743533"/>
              <a:ext cx="360040" cy="1685467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66BABF-9AAB-A963-5081-843FB5F18F21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F82A99-7CFE-D055-EEF2-1B20F8303EF7}"/>
                </a:ext>
              </a:extLst>
            </p:cNvPr>
            <p:cNvSpPr/>
            <p:nvPr/>
          </p:nvSpPr>
          <p:spPr>
            <a:xfrm flipH="1">
              <a:off x="551384" y="0"/>
              <a:ext cx="360040" cy="435471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61CF8F-D72E-5DCB-B88C-C2404B2AFBC6}"/>
                </a:ext>
              </a:extLst>
            </p:cNvPr>
            <p:cNvSpPr/>
            <p:nvPr/>
          </p:nvSpPr>
          <p:spPr>
            <a:xfrm>
              <a:off x="551384" y="3947816"/>
              <a:ext cx="360040" cy="1389407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3149C0-B71D-7671-0FBD-361DCF737200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C500B-5E72-165C-189E-35E5093875CE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41D61-D002-96A0-2402-E042996E908D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031325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893100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124864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06605"/>
            <a:ext cx="5016000" cy="646331"/>
          </a:xfrm>
        </p:spPr>
        <p:txBody>
          <a:bodyPr/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459E43-AB79-C21C-F563-85162F6C8811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D40A66-26C8-08F3-7F71-D7EC777A53D7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F91F40-5838-2350-4D03-92F10B015A05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3182E1-F8FD-A522-F1B2-9AB1832E27FF}"/>
              </a:ext>
            </a:extLst>
          </p:cNvPr>
          <p:cNvGrpSpPr/>
          <p:nvPr/>
        </p:nvGrpSpPr>
        <p:grpSpPr>
          <a:xfrm>
            <a:off x="0" y="0"/>
            <a:ext cx="360040" cy="6858000"/>
            <a:chOff x="0" y="0"/>
            <a:chExt cx="36004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DDE96C-78BA-87A3-3B54-D9D65D242CC7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6F9597-3B7C-FE16-4176-C108ACDCB984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C4C24-1E76-7DB6-4F81-65E9FAEC1F24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1C2706-AB35-07BC-8B99-BADF9992E625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0B8569-B823-10A9-5475-6DD530C79341}"/>
              </a:ext>
            </a:extLst>
          </p:cNvPr>
          <p:cNvGrpSpPr/>
          <p:nvPr/>
        </p:nvGrpSpPr>
        <p:grpSpPr>
          <a:xfrm>
            <a:off x="6744348" y="0"/>
            <a:ext cx="2638800" cy="2638800"/>
            <a:chOff x="6744348" y="0"/>
            <a:chExt cx="2638800" cy="26388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6011E7-B46F-5FD1-0385-9329F75F3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3480" y="759132"/>
              <a:ext cx="1120537" cy="1120537"/>
            </a:xfrm>
            <a:prstGeom prst="ellipse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D07790-1DB5-B5E7-64C3-1857B068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4348" y="0"/>
              <a:ext cx="2638800" cy="2638800"/>
            </a:xfrm>
            <a:custGeom>
              <a:avLst/>
              <a:gdLst>
                <a:gd name="connsiteX0" fmla="*/ 383296 w 2638800"/>
                <a:gd name="connsiteY0" fmla="*/ 383296 h 2638800"/>
                <a:gd name="connsiteX1" fmla="*/ 383296 w 2638800"/>
                <a:gd name="connsiteY1" fmla="*/ 2255504 h 2638800"/>
                <a:gd name="connsiteX2" fmla="*/ 2255504 w 2638800"/>
                <a:gd name="connsiteY2" fmla="*/ 2255504 h 2638800"/>
                <a:gd name="connsiteX3" fmla="*/ 2255504 w 2638800"/>
                <a:gd name="connsiteY3" fmla="*/ 383296 h 2638800"/>
                <a:gd name="connsiteX4" fmla="*/ 0 w 2638800"/>
                <a:gd name="connsiteY4" fmla="*/ 0 h 2638800"/>
                <a:gd name="connsiteX5" fmla="*/ 2638800 w 2638800"/>
                <a:gd name="connsiteY5" fmla="*/ 0 h 2638800"/>
                <a:gd name="connsiteX6" fmla="*/ 2638800 w 2638800"/>
                <a:gd name="connsiteY6" fmla="*/ 2638800 h 2638800"/>
                <a:gd name="connsiteX7" fmla="*/ 0 w 2638800"/>
                <a:gd name="connsiteY7" fmla="*/ 2638800 h 2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800" h="2638800">
                  <a:moveTo>
                    <a:pt x="383296" y="383296"/>
                  </a:moveTo>
                  <a:lnTo>
                    <a:pt x="383296" y="2255504"/>
                  </a:lnTo>
                  <a:lnTo>
                    <a:pt x="2255504" y="2255504"/>
                  </a:lnTo>
                  <a:lnTo>
                    <a:pt x="2255504" y="383296"/>
                  </a:lnTo>
                  <a:close/>
                  <a:moveTo>
                    <a:pt x="0" y="0"/>
                  </a:moveTo>
                  <a:lnTo>
                    <a:pt x="2638800" y="0"/>
                  </a:lnTo>
                  <a:lnTo>
                    <a:pt x="2638800" y="2638800"/>
                  </a:lnTo>
                  <a:lnTo>
                    <a:pt x="0" y="26388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AFF4135-68C0-A466-D47B-9E09485EE90D}"/>
              </a:ext>
            </a:extLst>
          </p:cNvPr>
          <p:cNvSpPr/>
          <p:nvPr/>
        </p:nvSpPr>
        <p:spPr>
          <a:xfrm rot="2700000">
            <a:off x="9916030" y="653258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C26C34-987D-7609-C6CC-DA6D4569E3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27060"/>
          <a:stretch/>
        </p:blipFill>
        <p:spPr>
          <a:xfrm>
            <a:off x="0" y="0"/>
            <a:ext cx="70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E8B1F-C158-9816-6E9A-5DBC169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E98B-038A-0013-8BBE-4E605B6F9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831" y="3371706"/>
            <a:ext cx="402675" cy="307777"/>
          </a:xfrm>
        </p:spPr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24A82-823B-5C85-A72F-FDA1083E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717032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718FC-9250-71F1-6DF7-A9F34D8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564904"/>
            <a:ext cx="3132000" cy="759255"/>
          </a:xfrm>
        </p:spPr>
        <p:txBody>
          <a:bodyPr/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00028-9575-46EF-53BA-E0BAF8A9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233448"/>
            <a:ext cx="3132000" cy="437586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B8D930-1361-40A3-9522-526782FE9E9B}"/>
              </a:ext>
            </a:extLst>
          </p:cNvPr>
          <p:cNvSpPr/>
          <p:nvPr/>
        </p:nvSpPr>
        <p:spPr>
          <a:xfrm rot="2700000" flipH="1">
            <a:off x="603326" y="-289955"/>
            <a:ext cx="360040" cy="1110726"/>
          </a:xfrm>
          <a:custGeom>
            <a:avLst/>
            <a:gdLst>
              <a:gd name="connsiteX0" fmla="*/ 360040 w 360040"/>
              <a:gd name="connsiteY0" fmla="*/ 360040 h 1110726"/>
              <a:gd name="connsiteX1" fmla="*/ 0 w 360040"/>
              <a:gd name="connsiteY1" fmla="*/ 0 h 1110726"/>
              <a:gd name="connsiteX2" fmla="*/ 0 w 360040"/>
              <a:gd name="connsiteY2" fmla="*/ 1110726 h 1110726"/>
              <a:gd name="connsiteX3" fmla="*/ 360040 w 360040"/>
              <a:gd name="connsiteY3" fmla="*/ 1110726 h 111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1110726">
                <a:moveTo>
                  <a:pt x="360040" y="360040"/>
                </a:moveTo>
                <a:lnTo>
                  <a:pt x="0" y="0"/>
                </a:lnTo>
                <a:lnTo>
                  <a:pt x="0" y="1110726"/>
                </a:lnTo>
                <a:lnTo>
                  <a:pt x="360040" y="111072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5B19C9-B3F6-8D39-B8E3-B0CB2F64F3E6}"/>
              </a:ext>
            </a:extLst>
          </p:cNvPr>
          <p:cNvSpPr/>
          <p:nvPr/>
        </p:nvSpPr>
        <p:spPr>
          <a:xfrm rot="16200000" flipH="1">
            <a:off x="5767871" y="260648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4694B1-2E20-F820-BCEB-6F1318A2A094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15CCC8-8FBF-44B6-2468-2BEEE6501112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8D8EE2-436F-64EA-AA49-CB62E87464F5}"/>
              </a:ext>
            </a:extLst>
          </p:cNvPr>
          <p:cNvSpPr/>
          <p:nvPr/>
        </p:nvSpPr>
        <p:spPr>
          <a:xfrm rot="2700000" flipV="1">
            <a:off x="6916975" y="5575789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9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745CC5-311A-580C-9F45-047B982EC797}"/>
              </a:ext>
            </a:extLst>
          </p:cNvPr>
          <p:cNvSpPr/>
          <p:nvPr/>
        </p:nvSpPr>
        <p:spPr>
          <a:xfrm rot="-1800000">
            <a:off x="5920880" y="3352264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8FE21E-E8EA-D958-53FE-6F38BAB5B0F0}"/>
              </a:ext>
            </a:extLst>
          </p:cNvPr>
          <p:cNvGrpSpPr/>
          <p:nvPr/>
        </p:nvGrpSpPr>
        <p:grpSpPr>
          <a:xfrm>
            <a:off x="0" y="0"/>
            <a:ext cx="3462862" cy="6858000"/>
            <a:chOff x="184866" y="0"/>
            <a:chExt cx="346286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C68CE6-077F-3FC6-1495-CE6FBFC6B852}"/>
                </a:ext>
              </a:extLst>
            </p:cNvPr>
            <p:cNvSpPr/>
            <p:nvPr/>
          </p:nvSpPr>
          <p:spPr>
            <a:xfrm>
              <a:off x="326610" y="1093469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B059A3-D1CE-B7B5-CB4D-904DA4607E34}"/>
                </a:ext>
              </a:extLst>
            </p:cNvPr>
            <p:cNvSpPr/>
            <p:nvPr/>
          </p:nvSpPr>
          <p:spPr>
            <a:xfrm>
              <a:off x="817966" y="1093469"/>
              <a:ext cx="360040" cy="1354530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AADC9-2229-3A3D-4942-4A280793BC55}"/>
                </a:ext>
              </a:extLst>
            </p:cNvPr>
            <p:cNvSpPr/>
            <p:nvPr/>
          </p:nvSpPr>
          <p:spPr>
            <a:xfrm>
              <a:off x="1305522" y="1672705"/>
              <a:ext cx="360040" cy="205774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EC6B4-DC79-0001-4717-6A68B2A51594}"/>
                </a:ext>
              </a:extLst>
            </p:cNvPr>
            <p:cNvSpPr/>
            <p:nvPr/>
          </p:nvSpPr>
          <p:spPr>
            <a:xfrm>
              <a:off x="1808522" y="719806"/>
              <a:ext cx="360040" cy="174188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C803B4-46DE-105B-4D22-F8F052990B69}"/>
                </a:ext>
              </a:extLst>
            </p:cNvPr>
            <p:cNvSpPr/>
            <p:nvPr/>
          </p:nvSpPr>
          <p:spPr>
            <a:xfrm>
              <a:off x="2302428" y="1672706"/>
              <a:ext cx="360040" cy="788986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44A693-1835-4FAD-5ED2-75DE916D8595}"/>
                </a:ext>
              </a:extLst>
            </p:cNvPr>
            <p:cNvSpPr/>
            <p:nvPr/>
          </p:nvSpPr>
          <p:spPr>
            <a:xfrm>
              <a:off x="2791883" y="0"/>
              <a:ext cx="360040" cy="3730451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91F51A-131C-58CA-4414-14535DA69FFD}"/>
                </a:ext>
              </a:extLst>
            </p:cNvPr>
            <p:cNvSpPr/>
            <p:nvPr/>
          </p:nvSpPr>
          <p:spPr>
            <a:xfrm>
              <a:off x="3287688" y="1182542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5F48D7-22EC-E053-ECBB-54B71CCFA8AF}"/>
                </a:ext>
              </a:extLst>
            </p:cNvPr>
            <p:cNvSpPr/>
            <p:nvPr/>
          </p:nvSpPr>
          <p:spPr>
            <a:xfrm flipH="1">
              <a:off x="3145944" y="4104386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613D5-086C-9010-6B67-23D354C1B602}"/>
                </a:ext>
              </a:extLst>
            </p:cNvPr>
            <p:cNvSpPr/>
            <p:nvPr/>
          </p:nvSpPr>
          <p:spPr>
            <a:xfrm flipH="1">
              <a:off x="2654588" y="4104386"/>
              <a:ext cx="360040" cy="135453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66D47B-4FBD-547D-DF06-9A401A084D9A}"/>
                </a:ext>
              </a:extLst>
            </p:cNvPr>
            <p:cNvSpPr/>
            <p:nvPr/>
          </p:nvSpPr>
          <p:spPr>
            <a:xfrm flipH="1">
              <a:off x="2167032" y="4683622"/>
              <a:ext cx="360040" cy="2174378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988286-459A-EB49-79EA-D50E549D985B}"/>
                </a:ext>
              </a:extLst>
            </p:cNvPr>
            <p:cNvSpPr/>
            <p:nvPr/>
          </p:nvSpPr>
          <p:spPr>
            <a:xfrm flipH="1">
              <a:off x="1664032" y="3730723"/>
              <a:ext cx="360040" cy="174188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57C685-4222-4313-1F32-08C4CD338AF3}"/>
                </a:ext>
              </a:extLst>
            </p:cNvPr>
            <p:cNvSpPr/>
            <p:nvPr/>
          </p:nvSpPr>
          <p:spPr>
            <a:xfrm flipH="1">
              <a:off x="1170126" y="4683623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A5B89E-5D0A-B1CF-B10D-A7EC3D66E5EC}"/>
                </a:ext>
              </a:extLst>
            </p:cNvPr>
            <p:cNvSpPr/>
            <p:nvPr/>
          </p:nvSpPr>
          <p:spPr>
            <a:xfrm flipH="1">
              <a:off x="680671" y="3168353"/>
              <a:ext cx="360040" cy="3689647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070296-137F-00F9-FCF5-4FE8E714CB14}"/>
                </a:ext>
              </a:extLst>
            </p:cNvPr>
            <p:cNvSpPr/>
            <p:nvPr/>
          </p:nvSpPr>
          <p:spPr>
            <a:xfrm flipH="1">
              <a:off x="184866" y="4193459"/>
              <a:ext cx="360040" cy="1279149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B146D2-E4C0-2E08-3942-6F86D2AC81FF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6B5872-A4B8-61BA-D7E4-C385145B02F3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5AA5E85-4094-D473-00CC-30172B83C3C9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3115C-28C8-AD55-E064-2C6D30D2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019253"/>
            <a:ext cx="4836313" cy="535531"/>
          </a:xfrm>
        </p:spPr>
        <p:txBody>
          <a:bodyPr/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618B1-0B98-D988-A856-46ABACAFA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50280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A1FFB-913F-9F67-969A-3D6BEC88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DB34-68E8-4A1C-7203-C9D3ABDCD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3371706"/>
            <a:ext cx="402674" cy="307777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B8B79A1-CADE-28C3-75A3-7D2444C6FBFD}"/>
              </a:ext>
            </a:extLst>
          </p:cNvPr>
          <p:cNvGrpSpPr/>
          <p:nvPr/>
        </p:nvGrpSpPr>
        <p:grpSpPr>
          <a:xfrm>
            <a:off x="-8462" y="4219200"/>
            <a:ext cx="2638800" cy="2638800"/>
            <a:chOff x="-8462" y="4219200"/>
            <a:chExt cx="2638800" cy="26388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E503AA-D66D-183D-07CD-0C842499C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70" y="4978332"/>
              <a:ext cx="1120537" cy="1120537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9E2335-E233-7267-16A4-5AD580724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462" y="4219200"/>
              <a:ext cx="2638800" cy="2638800"/>
            </a:xfrm>
            <a:custGeom>
              <a:avLst/>
              <a:gdLst>
                <a:gd name="connsiteX0" fmla="*/ 383296 w 2638800"/>
                <a:gd name="connsiteY0" fmla="*/ 383296 h 2638800"/>
                <a:gd name="connsiteX1" fmla="*/ 383296 w 2638800"/>
                <a:gd name="connsiteY1" fmla="*/ 2255504 h 2638800"/>
                <a:gd name="connsiteX2" fmla="*/ 2255504 w 2638800"/>
                <a:gd name="connsiteY2" fmla="*/ 2255504 h 2638800"/>
                <a:gd name="connsiteX3" fmla="*/ 2255504 w 2638800"/>
                <a:gd name="connsiteY3" fmla="*/ 383296 h 2638800"/>
                <a:gd name="connsiteX4" fmla="*/ 0 w 2638800"/>
                <a:gd name="connsiteY4" fmla="*/ 0 h 2638800"/>
                <a:gd name="connsiteX5" fmla="*/ 2638800 w 2638800"/>
                <a:gd name="connsiteY5" fmla="*/ 0 h 2638800"/>
                <a:gd name="connsiteX6" fmla="*/ 2638800 w 2638800"/>
                <a:gd name="connsiteY6" fmla="*/ 2638800 h 2638800"/>
                <a:gd name="connsiteX7" fmla="*/ 0 w 2638800"/>
                <a:gd name="connsiteY7" fmla="*/ 2638800 h 2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800" h="2638800">
                  <a:moveTo>
                    <a:pt x="383296" y="383296"/>
                  </a:moveTo>
                  <a:lnTo>
                    <a:pt x="383296" y="2255504"/>
                  </a:lnTo>
                  <a:lnTo>
                    <a:pt x="2255504" y="2255504"/>
                  </a:lnTo>
                  <a:lnTo>
                    <a:pt x="2255504" y="383296"/>
                  </a:lnTo>
                  <a:close/>
                  <a:moveTo>
                    <a:pt x="0" y="0"/>
                  </a:moveTo>
                  <a:lnTo>
                    <a:pt x="2638800" y="0"/>
                  </a:lnTo>
                  <a:lnTo>
                    <a:pt x="2638800" y="2638800"/>
                  </a:lnTo>
                  <a:lnTo>
                    <a:pt x="0" y="2638800"/>
                  </a:lnTo>
                  <a:close/>
                </a:path>
              </a:pathLst>
            </a:cu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83368"/>
          </a:xfrm>
        </p:spPr>
        <p:txBody>
          <a:bodyPr/>
          <a:lstStyle/>
          <a:p>
            <a:r>
              <a:rPr lang="pl-PL" dirty="0"/>
              <a:t>Úvod kapitoly 0</a:t>
            </a:r>
            <a:r>
              <a:rPr lang="en-US" dirty="0"/>
              <a:t>3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0"/>
            <a:ext cx="4680000" cy="944944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831818"/>
          </a:xfrm>
        </p:spPr>
        <p:txBody>
          <a:bodyPr/>
          <a:lstStyle/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  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1343FB-F5A5-793F-0921-1783E45E58DD}"/>
              </a:ext>
            </a:extLst>
          </p:cNvPr>
          <p:cNvGrpSpPr/>
          <p:nvPr/>
        </p:nvGrpSpPr>
        <p:grpSpPr>
          <a:xfrm>
            <a:off x="2823581" y="3262743"/>
            <a:ext cx="3321118" cy="3024335"/>
            <a:chOff x="2823581" y="3262743"/>
            <a:chExt cx="3321118" cy="30243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A6F22F-ACA0-2EE0-0B41-B319070F2A76}"/>
                </a:ext>
              </a:extLst>
            </p:cNvPr>
            <p:cNvSpPr/>
            <p:nvPr/>
          </p:nvSpPr>
          <p:spPr>
            <a:xfrm>
              <a:off x="2823581" y="4198775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68F81F-9ED4-4161-3B79-4B98E1108196}"/>
                </a:ext>
              </a:extLst>
            </p:cNvPr>
            <p:cNvSpPr/>
            <p:nvPr/>
          </p:nvSpPr>
          <p:spPr>
            <a:xfrm>
              <a:off x="3314937" y="4198775"/>
              <a:ext cx="360040" cy="1354530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83B079-8D60-7C8A-3498-557D98981020}"/>
                </a:ext>
              </a:extLst>
            </p:cNvPr>
            <p:cNvSpPr/>
            <p:nvPr/>
          </p:nvSpPr>
          <p:spPr>
            <a:xfrm>
              <a:off x="3802493" y="4342862"/>
              <a:ext cx="360040" cy="194421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893028-A99B-8DFA-7E94-C31759791252}"/>
                </a:ext>
              </a:extLst>
            </p:cNvPr>
            <p:cNvSpPr/>
            <p:nvPr/>
          </p:nvSpPr>
          <p:spPr>
            <a:xfrm>
              <a:off x="4305493" y="3825112"/>
              <a:ext cx="360040" cy="1741885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20501B-6C0C-C4C8-6E24-060C99820FF8}"/>
                </a:ext>
              </a:extLst>
            </p:cNvPr>
            <p:cNvSpPr/>
            <p:nvPr/>
          </p:nvSpPr>
          <p:spPr>
            <a:xfrm>
              <a:off x="4799399" y="4778012"/>
              <a:ext cx="360040" cy="788986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E2F57-763D-B4EB-9157-4155D485C5CE}"/>
                </a:ext>
              </a:extLst>
            </p:cNvPr>
            <p:cNvSpPr/>
            <p:nvPr/>
          </p:nvSpPr>
          <p:spPr>
            <a:xfrm>
              <a:off x="5288854" y="3262743"/>
              <a:ext cx="360040" cy="3024335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B5B604-6CF1-68CE-CF04-5AC096C8787A}"/>
                </a:ext>
              </a:extLst>
            </p:cNvPr>
            <p:cNvSpPr/>
            <p:nvPr/>
          </p:nvSpPr>
          <p:spPr>
            <a:xfrm>
              <a:off x="5784659" y="4287848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967AA66-F792-BE4C-94FC-2CC1C8046008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F9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34B6D4-3DF9-0BD7-6FC2-786913FC085C}"/>
              </a:ext>
            </a:extLst>
          </p:cNvPr>
          <p:cNvSpPr/>
          <p:nvPr/>
        </p:nvSpPr>
        <p:spPr>
          <a:xfrm>
            <a:off x="-10713" y="1030424"/>
            <a:ext cx="360040" cy="99260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6FDCDE-EC58-9CE2-0EA2-BD63D298B92B}"/>
              </a:ext>
            </a:extLst>
          </p:cNvPr>
          <p:cNvSpPr/>
          <p:nvPr/>
        </p:nvSpPr>
        <p:spPr>
          <a:xfrm>
            <a:off x="11831960" y="4219200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65484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90903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6CED4-7236-E259-CC94-57E9916AB527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73BDD8-C8F1-DFC0-98D1-6DC8406E2CCC}"/>
              </a:ext>
            </a:extLst>
          </p:cNvPr>
          <p:cNvGrpSpPr/>
          <p:nvPr/>
        </p:nvGrpSpPr>
        <p:grpSpPr>
          <a:xfrm>
            <a:off x="0" y="0"/>
            <a:ext cx="918196" cy="6858000"/>
            <a:chOff x="0" y="0"/>
            <a:chExt cx="918196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B6A41E-9FA6-A297-CF41-22B73973E37F}"/>
                </a:ext>
              </a:extLst>
            </p:cNvPr>
            <p:cNvSpPr/>
            <p:nvPr/>
          </p:nvSpPr>
          <p:spPr>
            <a:xfrm>
              <a:off x="558156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F267AB-80A0-C8E0-BA97-5EA8127407A0}"/>
                </a:ext>
              </a:extLst>
            </p:cNvPr>
            <p:cNvSpPr/>
            <p:nvPr/>
          </p:nvSpPr>
          <p:spPr>
            <a:xfrm>
              <a:off x="0" y="1743533"/>
              <a:ext cx="360040" cy="1685467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02DFCF-252D-675F-7AC1-44B619F002C9}"/>
                </a:ext>
              </a:extLst>
            </p:cNvPr>
            <p:cNvSpPr/>
            <p:nvPr/>
          </p:nvSpPr>
          <p:spPr>
            <a:xfrm>
              <a:off x="558156" y="0"/>
              <a:ext cx="360040" cy="870942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8AE996-8AB5-D3D1-B03C-8076FE4138FE}"/>
                </a:ext>
              </a:extLst>
            </p:cNvPr>
            <p:cNvSpPr/>
            <p:nvPr/>
          </p:nvSpPr>
          <p:spPr>
            <a:xfrm>
              <a:off x="0" y="0"/>
              <a:ext cx="360040" cy="435471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3746EB-EFE5-A33C-ECE8-9E3ED49D71EC}"/>
                </a:ext>
              </a:extLst>
            </p:cNvPr>
            <p:cNvSpPr/>
            <p:nvPr/>
          </p:nvSpPr>
          <p:spPr>
            <a:xfrm flipH="1">
              <a:off x="0" y="3947816"/>
              <a:ext cx="360040" cy="1389407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E2013F-48F1-36F2-0C7C-FB7DA676A93E}"/>
                </a:ext>
              </a:extLst>
            </p:cNvPr>
            <p:cNvSpPr/>
            <p:nvPr/>
          </p:nvSpPr>
          <p:spPr>
            <a:xfrm flipH="1">
              <a:off x="558156" y="5734050"/>
              <a:ext cx="360040" cy="112395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356402-9C96-82FF-71A3-4BCEEE5D3F70}"/>
                </a:ext>
              </a:extLst>
            </p:cNvPr>
            <p:cNvSpPr/>
            <p:nvPr/>
          </p:nvSpPr>
          <p:spPr>
            <a:xfrm flipH="1">
              <a:off x="558156" y="2895504"/>
              <a:ext cx="360040" cy="2621728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C74135-4BEE-F3D3-CBEF-45F64AF15021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F9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E680DB-2115-D162-A7D5-62C7B4CE37FB}"/>
              </a:ext>
            </a:extLst>
          </p:cNvPr>
          <p:cNvSpPr/>
          <p:nvPr/>
        </p:nvSpPr>
        <p:spPr>
          <a:xfrm rot="16200000" flipH="1">
            <a:off x="10272464" y="368831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F9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5460C3-ADC4-996D-2235-1FC5D5E96B22}"/>
              </a:ext>
            </a:extLst>
          </p:cNvPr>
          <p:cNvSpPr/>
          <p:nvPr/>
        </p:nvSpPr>
        <p:spPr>
          <a:xfrm rot="10800000" flipH="1">
            <a:off x="371536" y="368831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F6FA87-695C-FABD-FD40-BB008F79AA3E}"/>
              </a:ext>
            </a:extLst>
          </p:cNvPr>
          <p:cNvSpPr/>
          <p:nvPr/>
        </p:nvSpPr>
        <p:spPr>
          <a:xfrm rot="5400000" flipH="1">
            <a:off x="371535" y="4941168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B70817-8494-AD54-8BE1-0AE579496CC6}"/>
              </a:ext>
            </a:extLst>
          </p:cNvPr>
          <p:cNvSpPr/>
          <p:nvPr/>
        </p:nvSpPr>
        <p:spPr>
          <a:xfrm rot="-1800000" flipH="1">
            <a:off x="10169352" y="4838056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429000"/>
            <a:ext cx="3132000" cy="75492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Lorem ipsum dolor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sit amet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4692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onsetetur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sadipscing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elitr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1169551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24676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79999"/>
            <a:ext cx="5016000" cy="437883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1348120"/>
          </a:xfrm>
        </p:spPr>
        <p:txBody>
          <a:bodyPr/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7B1E71-370B-9FA7-192F-E84FF97D8CD6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19EC7E-3893-1D02-6A7E-626565E35393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6CA5F0-9F61-E73F-46DD-A05E9D79C8FC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F0E4F9-A568-A935-C7C5-3331F8D1D8AC}"/>
              </a:ext>
            </a:extLst>
          </p:cNvPr>
          <p:cNvGrpSpPr/>
          <p:nvPr/>
        </p:nvGrpSpPr>
        <p:grpSpPr>
          <a:xfrm>
            <a:off x="0" y="0"/>
            <a:ext cx="360040" cy="6858000"/>
            <a:chOff x="0" y="0"/>
            <a:chExt cx="36004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9E2582-1241-1586-DA42-491D4488EBE9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96250F-51D3-A36B-278E-189698DF7B55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E46A29-8521-F578-F780-B34867ECD3E7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BD7CC5-5F27-A542-B510-8A6E03E093F3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B78557-BE38-93FD-C8A2-F655903ECFA1}"/>
              </a:ext>
            </a:extLst>
          </p:cNvPr>
          <p:cNvGrpSpPr/>
          <p:nvPr/>
        </p:nvGrpSpPr>
        <p:grpSpPr>
          <a:xfrm>
            <a:off x="6107447" y="0"/>
            <a:ext cx="5794662" cy="2335757"/>
            <a:chOff x="6107447" y="0"/>
            <a:chExt cx="5794662" cy="233575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657417-2B34-21EE-3D2A-8B50CB25ED63}"/>
                </a:ext>
              </a:extLst>
            </p:cNvPr>
            <p:cNvGrpSpPr/>
            <p:nvPr/>
          </p:nvGrpSpPr>
          <p:grpSpPr>
            <a:xfrm>
              <a:off x="8904312" y="0"/>
              <a:ext cx="2997797" cy="2335757"/>
              <a:chOff x="8904312" y="0"/>
              <a:chExt cx="2997797" cy="233575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735E73C-9ED8-14E9-8D24-6A271E2425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35332" y="-331020"/>
                <a:ext cx="2335757" cy="2997797"/>
              </a:xfrm>
              <a:custGeom>
                <a:avLst/>
                <a:gdLst>
                  <a:gd name="connsiteX0" fmla="*/ 836859 w 2335757"/>
                  <a:gd name="connsiteY0" fmla="*/ 0 h 2997797"/>
                  <a:gd name="connsiteX1" fmla="*/ 2335757 w 2335757"/>
                  <a:gd name="connsiteY1" fmla="*/ 1498899 h 2997797"/>
                  <a:gd name="connsiteX2" fmla="*/ 836859 w 2335757"/>
                  <a:gd name="connsiteY2" fmla="*/ 2997797 h 2997797"/>
                  <a:gd name="connsiteX3" fmla="*/ 122395 w 2335757"/>
                  <a:gd name="connsiteY3" fmla="*/ 2816888 h 2997797"/>
                  <a:gd name="connsiteX4" fmla="*/ 0 w 2335757"/>
                  <a:gd name="connsiteY4" fmla="*/ 2742532 h 2997797"/>
                  <a:gd name="connsiteX5" fmla="*/ 0 w 2335757"/>
                  <a:gd name="connsiteY5" fmla="*/ 2179905 h 2997797"/>
                  <a:gd name="connsiteX6" fmla="*/ 4090 w 2335757"/>
                  <a:gd name="connsiteY6" fmla="*/ 2185374 h 2997797"/>
                  <a:gd name="connsiteX7" fmla="*/ 836859 w 2335757"/>
                  <a:gd name="connsiteY7" fmla="*/ 2578106 h 2997797"/>
                  <a:gd name="connsiteX8" fmla="*/ 1916066 w 2335757"/>
                  <a:gd name="connsiteY8" fmla="*/ 1498899 h 2997797"/>
                  <a:gd name="connsiteX9" fmla="*/ 836859 w 2335757"/>
                  <a:gd name="connsiteY9" fmla="*/ 419692 h 2997797"/>
                  <a:gd name="connsiteX10" fmla="*/ 4090 w 2335757"/>
                  <a:gd name="connsiteY10" fmla="*/ 812423 h 2997797"/>
                  <a:gd name="connsiteX11" fmla="*/ 0 w 2335757"/>
                  <a:gd name="connsiteY11" fmla="*/ 817893 h 2997797"/>
                  <a:gd name="connsiteX12" fmla="*/ 0 w 2335757"/>
                  <a:gd name="connsiteY12" fmla="*/ 255266 h 2997797"/>
                  <a:gd name="connsiteX13" fmla="*/ 122395 w 2335757"/>
                  <a:gd name="connsiteY13" fmla="*/ 180909 h 2997797"/>
                  <a:gd name="connsiteX14" fmla="*/ 836859 w 2335757"/>
                  <a:gd name="connsiteY14" fmla="*/ 0 h 299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35757" h="2997797">
                    <a:moveTo>
                      <a:pt x="836859" y="0"/>
                    </a:moveTo>
                    <a:cubicBezTo>
                      <a:pt x="1664677" y="0"/>
                      <a:pt x="2335757" y="671080"/>
                      <a:pt x="2335757" y="1498899"/>
                    </a:cubicBezTo>
                    <a:cubicBezTo>
                      <a:pt x="2335757" y="2326717"/>
                      <a:pt x="1664677" y="2997797"/>
                      <a:pt x="836859" y="2997797"/>
                    </a:cubicBezTo>
                    <a:cubicBezTo>
                      <a:pt x="578165" y="2997797"/>
                      <a:pt x="334779" y="2932262"/>
                      <a:pt x="122395" y="2816888"/>
                    </a:cubicBezTo>
                    <a:lnTo>
                      <a:pt x="0" y="2742532"/>
                    </a:lnTo>
                    <a:lnTo>
                      <a:pt x="0" y="2179905"/>
                    </a:lnTo>
                    <a:lnTo>
                      <a:pt x="4090" y="2185374"/>
                    </a:lnTo>
                    <a:cubicBezTo>
                      <a:pt x="202033" y="2425225"/>
                      <a:pt x="501592" y="2578106"/>
                      <a:pt x="836859" y="2578106"/>
                    </a:cubicBezTo>
                    <a:cubicBezTo>
                      <a:pt x="1432888" y="2578106"/>
                      <a:pt x="1916066" y="2094928"/>
                      <a:pt x="1916066" y="1498899"/>
                    </a:cubicBezTo>
                    <a:cubicBezTo>
                      <a:pt x="1916066" y="902870"/>
                      <a:pt x="1432888" y="419692"/>
                      <a:pt x="836859" y="419692"/>
                    </a:cubicBezTo>
                    <a:cubicBezTo>
                      <a:pt x="501592" y="419692"/>
                      <a:pt x="202033" y="572572"/>
                      <a:pt x="4090" y="812423"/>
                    </a:cubicBezTo>
                    <a:lnTo>
                      <a:pt x="0" y="817893"/>
                    </a:lnTo>
                    <a:lnTo>
                      <a:pt x="0" y="255266"/>
                    </a:lnTo>
                    <a:lnTo>
                      <a:pt x="122395" y="180909"/>
                    </a:lnTo>
                    <a:cubicBezTo>
                      <a:pt x="334779" y="65535"/>
                      <a:pt x="578165" y="0"/>
                      <a:pt x="836859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63F8312-E580-12A3-2C95-D47A42723E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842942" y="276590"/>
                <a:ext cx="1120537" cy="1120537"/>
              </a:xfrm>
              <a:prstGeom prst="ellipse">
                <a:avLst/>
              </a:prstGeom>
              <a:solidFill>
                <a:srgbClr val="6A8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62B0D5-16E3-93AE-CC86-B0F48829B28F}"/>
                </a:ext>
              </a:extLst>
            </p:cNvPr>
            <p:cNvSpPr>
              <a:spLocks noChangeAspect="1"/>
            </p:cNvSpPr>
            <p:nvPr/>
          </p:nvSpPr>
          <p:spPr>
            <a:xfrm rot="2700000" flipV="1">
              <a:off x="6825874" y="-176795"/>
              <a:ext cx="1509422" cy="2946276"/>
            </a:xfrm>
            <a:custGeom>
              <a:avLst/>
              <a:gdLst>
                <a:gd name="connsiteX0" fmla="*/ 25611 w 1509422"/>
                <a:gd name="connsiteY0" fmla="*/ 2577344 h 2946276"/>
                <a:gd name="connsiteX1" fmla="*/ 394543 w 1509422"/>
                <a:gd name="connsiteY1" fmla="*/ 2946276 h 2946276"/>
                <a:gd name="connsiteX2" fmla="*/ 456250 w 1509422"/>
                <a:gd name="connsiteY2" fmla="*/ 2930409 h 2946276"/>
                <a:gd name="connsiteX3" fmla="*/ 1509422 w 1509422"/>
                <a:gd name="connsiteY3" fmla="*/ 1498899 h 2946276"/>
                <a:gd name="connsiteX4" fmla="*/ 10524 w 1509422"/>
                <a:gd name="connsiteY4" fmla="*/ 0 h 2946276"/>
                <a:gd name="connsiteX5" fmla="*/ 0 w 1509422"/>
                <a:gd name="connsiteY5" fmla="*/ 532 h 2946276"/>
                <a:gd name="connsiteX6" fmla="*/ 0 w 1509422"/>
                <a:gd name="connsiteY6" fmla="*/ 420223 h 2946276"/>
                <a:gd name="connsiteX7" fmla="*/ 10524 w 1509422"/>
                <a:gd name="connsiteY7" fmla="*/ 419692 h 2946276"/>
                <a:gd name="connsiteX8" fmla="*/ 1089731 w 1509422"/>
                <a:gd name="connsiteY8" fmla="*/ 1498899 h 2946276"/>
                <a:gd name="connsiteX9" fmla="*/ 120867 w 1509422"/>
                <a:gd name="connsiteY9" fmla="*/ 2572534 h 294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422" h="2946276">
                  <a:moveTo>
                    <a:pt x="25611" y="2577344"/>
                  </a:moveTo>
                  <a:lnTo>
                    <a:pt x="394543" y="2946276"/>
                  </a:lnTo>
                  <a:lnTo>
                    <a:pt x="456250" y="2930409"/>
                  </a:lnTo>
                  <a:cubicBezTo>
                    <a:pt x="1066404" y="2740631"/>
                    <a:pt x="1509422" y="2171501"/>
                    <a:pt x="1509422" y="1498899"/>
                  </a:cubicBezTo>
                  <a:cubicBezTo>
                    <a:pt x="1509422" y="671080"/>
                    <a:pt x="838342" y="0"/>
                    <a:pt x="10524" y="0"/>
                  </a:cubicBezTo>
                  <a:lnTo>
                    <a:pt x="0" y="532"/>
                  </a:lnTo>
                  <a:lnTo>
                    <a:pt x="0" y="420223"/>
                  </a:lnTo>
                  <a:lnTo>
                    <a:pt x="10524" y="419692"/>
                  </a:lnTo>
                  <a:cubicBezTo>
                    <a:pt x="606553" y="419692"/>
                    <a:pt x="1089731" y="902870"/>
                    <a:pt x="1089731" y="1498899"/>
                  </a:cubicBezTo>
                  <a:cubicBezTo>
                    <a:pt x="1089731" y="2057676"/>
                    <a:pt x="665063" y="2517268"/>
                    <a:pt x="120867" y="2572534"/>
                  </a:cubicBezTo>
                  <a:close/>
                </a:path>
              </a:pathLst>
            </a:custGeom>
            <a:solidFill>
              <a:srgbClr val="F9C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B6C764E-35F7-C95C-15BB-AADC6D293F05}"/>
              </a:ext>
            </a:extLst>
          </p:cNvPr>
          <p:cNvGrpSpPr/>
          <p:nvPr/>
        </p:nvGrpSpPr>
        <p:grpSpPr>
          <a:xfrm>
            <a:off x="0" y="0"/>
            <a:ext cx="3462862" cy="6858000"/>
            <a:chOff x="0" y="0"/>
            <a:chExt cx="3462862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4FA698-1648-88DB-0E6C-8E97FB060D28}"/>
                </a:ext>
              </a:extLst>
            </p:cNvPr>
            <p:cNvSpPr/>
            <p:nvPr/>
          </p:nvSpPr>
          <p:spPr>
            <a:xfrm flipH="1">
              <a:off x="1982166" y="4683622"/>
              <a:ext cx="360040" cy="2174378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775293-360F-E670-91B1-209BB31C1F88}"/>
                </a:ext>
              </a:extLst>
            </p:cNvPr>
            <p:cNvSpPr/>
            <p:nvPr/>
          </p:nvSpPr>
          <p:spPr>
            <a:xfrm>
              <a:off x="141744" y="1093469"/>
              <a:ext cx="360040" cy="1354530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1EC877-7BAC-E43A-B83D-3EA47D3A404F}"/>
                </a:ext>
              </a:extLst>
            </p:cNvPr>
            <p:cNvSpPr/>
            <p:nvPr/>
          </p:nvSpPr>
          <p:spPr>
            <a:xfrm>
              <a:off x="633100" y="1093469"/>
              <a:ext cx="360040" cy="1354530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200718-E424-8FC5-A283-8833057864CA}"/>
                </a:ext>
              </a:extLst>
            </p:cNvPr>
            <p:cNvSpPr/>
            <p:nvPr/>
          </p:nvSpPr>
          <p:spPr>
            <a:xfrm>
              <a:off x="1120656" y="1672705"/>
              <a:ext cx="360040" cy="205774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6B8D3F-5FB4-5188-9769-E93446CAFDED}"/>
                </a:ext>
              </a:extLst>
            </p:cNvPr>
            <p:cNvSpPr/>
            <p:nvPr/>
          </p:nvSpPr>
          <p:spPr>
            <a:xfrm>
              <a:off x="1623656" y="719806"/>
              <a:ext cx="360040" cy="174188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5C8AC6-6D56-6480-0227-1FC705652BB3}"/>
                </a:ext>
              </a:extLst>
            </p:cNvPr>
            <p:cNvSpPr/>
            <p:nvPr/>
          </p:nvSpPr>
          <p:spPr>
            <a:xfrm>
              <a:off x="2117562" y="1672706"/>
              <a:ext cx="360040" cy="788986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EFB152-0A52-7B61-5AE9-20F7BB470226}"/>
                </a:ext>
              </a:extLst>
            </p:cNvPr>
            <p:cNvSpPr/>
            <p:nvPr/>
          </p:nvSpPr>
          <p:spPr>
            <a:xfrm>
              <a:off x="2607017" y="0"/>
              <a:ext cx="360040" cy="3730451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22825B-D531-10EE-B032-05307E72007E}"/>
                </a:ext>
              </a:extLst>
            </p:cNvPr>
            <p:cNvSpPr/>
            <p:nvPr/>
          </p:nvSpPr>
          <p:spPr>
            <a:xfrm>
              <a:off x="3102822" y="1182542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52CACE-E51D-2CE3-EBB8-21B025E32A79}"/>
                </a:ext>
              </a:extLst>
            </p:cNvPr>
            <p:cNvSpPr/>
            <p:nvPr/>
          </p:nvSpPr>
          <p:spPr>
            <a:xfrm flipH="1">
              <a:off x="2961078" y="4104386"/>
              <a:ext cx="360040" cy="1354530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903EA5-C4BF-DDD8-C519-E77A2344700C}"/>
                </a:ext>
              </a:extLst>
            </p:cNvPr>
            <p:cNvSpPr/>
            <p:nvPr/>
          </p:nvSpPr>
          <p:spPr>
            <a:xfrm flipH="1">
              <a:off x="2469722" y="4104386"/>
              <a:ext cx="360040" cy="135453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23A33C-6B38-E82E-0EFA-58A85C42B3D9}"/>
                </a:ext>
              </a:extLst>
            </p:cNvPr>
            <p:cNvSpPr/>
            <p:nvPr/>
          </p:nvSpPr>
          <p:spPr>
            <a:xfrm flipH="1">
              <a:off x="1479166" y="3730723"/>
              <a:ext cx="360040" cy="1741885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C8C279-FB4F-31F4-2DE9-0F79D570FF5B}"/>
                </a:ext>
              </a:extLst>
            </p:cNvPr>
            <p:cNvSpPr/>
            <p:nvPr/>
          </p:nvSpPr>
          <p:spPr>
            <a:xfrm flipH="1">
              <a:off x="985260" y="4683623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FB03D-726E-DFBE-C069-9A37F52C4AF7}"/>
                </a:ext>
              </a:extLst>
            </p:cNvPr>
            <p:cNvSpPr/>
            <p:nvPr/>
          </p:nvSpPr>
          <p:spPr>
            <a:xfrm flipH="1">
              <a:off x="495805" y="3168353"/>
              <a:ext cx="360040" cy="3689647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A14B49-B5D9-C829-1395-8509DAB38539}"/>
                </a:ext>
              </a:extLst>
            </p:cNvPr>
            <p:cNvSpPr/>
            <p:nvPr/>
          </p:nvSpPr>
          <p:spPr>
            <a:xfrm flipH="1">
              <a:off x="0" y="4193459"/>
              <a:ext cx="360040" cy="1279149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FA2D4A-56B8-F34A-9A8B-B5D0446528F1}"/>
              </a:ext>
            </a:extLst>
          </p:cNvPr>
          <p:cNvSpPr/>
          <p:nvPr/>
        </p:nvSpPr>
        <p:spPr>
          <a:xfrm rot="-1800000">
            <a:off x="5920880" y="3352264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F9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00D78-522A-346C-C8BF-D87F17392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019253"/>
            <a:ext cx="4836313" cy="535531"/>
          </a:xfrm>
        </p:spPr>
        <p:txBody>
          <a:bodyPr/>
          <a:lstStyle/>
          <a:p>
            <a:r>
              <a:rPr lang="cs-CZ" dirty="0"/>
              <a:t>NÁZEV KAPITOLY 0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FEA71-54DB-E09F-77D5-C89CD8859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369332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08ED2-AB3C-B2CA-255D-B85676E94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4F86-254D-C4AD-A9E4-9644CF04A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3371706"/>
            <a:ext cx="402674" cy="307777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17</a:t>
            </a:fld>
            <a:endParaRPr lang="cs-CZ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D374AE-B119-0579-8DCE-4A6831DF2DD6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52BE7A-EC41-FC88-8B82-BA6E57F5783E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3D392D-6E42-5D91-4EBE-F663F1EFF395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5881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D5B7FC6-36B3-F7C3-A59F-81FBC795A5CB}"/>
              </a:ext>
            </a:extLst>
          </p:cNvPr>
          <p:cNvGrpSpPr/>
          <p:nvPr/>
        </p:nvGrpSpPr>
        <p:grpSpPr>
          <a:xfrm>
            <a:off x="2567608" y="3284985"/>
            <a:ext cx="5278434" cy="3573015"/>
            <a:chOff x="2567608" y="3284985"/>
            <a:chExt cx="5278434" cy="35730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E02CB1-24EC-502A-FFF1-D3CA8EAC7484}"/>
                </a:ext>
              </a:extLst>
            </p:cNvPr>
            <p:cNvSpPr/>
            <p:nvPr/>
          </p:nvSpPr>
          <p:spPr>
            <a:xfrm>
              <a:off x="5032881" y="3284985"/>
              <a:ext cx="360040" cy="357301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0FF0F8-12E3-475E-0EA5-F97DE6853E2B}"/>
                </a:ext>
              </a:extLst>
            </p:cNvPr>
            <p:cNvSpPr/>
            <p:nvPr/>
          </p:nvSpPr>
          <p:spPr>
            <a:xfrm>
              <a:off x="3546520" y="4800254"/>
              <a:ext cx="360040" cy="2057746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D723CA-A790-79AC-557D-140B70DEE334}"/>
                </a:ext>
              </a:extLst>
            </p:cNvPr>
            <p:cNvSpPr/>
            <p:nvPr/>
          </p:nvSpPr>
          <p:spPr>
            <a:xfrm>
              <a:off x="6031290" y="4800254"/>
              <a:ext cx="360040" cy="788986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A65948-AF6D-CC76-0643-4D4E69493156}"/>
                </a:ext>
              </a:extLst>
            </p:cNvPr>
            <p:cNvSpPr/>
            <p:nvPr/>
          </p:nvSpPr>
          <p:spPr>
            <a:xfrm>
              <a:off x="2567608" y="4221018"/>
              <a:ext cx="360040" cy="1354530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679C0F-2FA5-9429-04CB-CAEAA744743E}"/>
                </a:ext>
              </a:extLst>
            </p:cNvPr>
            <p:cNvSpPr/>
            <p:nvPr/>
          </p:nvSpPr>
          <p:spPr>
            <a:xfrm>
              <a:off x="3058964" y="4221018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046E0E-2BCC-A31A-DC13-51D33773E245}"/>
                </a:ext>
              </a:extLst>
            </p:cNvPr>
            <p:cNvSpPr/>
            <p:nvPr/>
          </p:nvSpPr>
          <p:spPr>
            <a:xfrm>
              <a:off x="4049520" y="3847355"/>
              <a:ext cx="360040" cy="1741885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080754-046E-6DE1-4D63-BFA601074306}"/>
                </a:ext>
              </a:extLst>
            </p:cNvPr>
            <p:cNvSpPr/>
            <p:nvPr/>
          </p:nvSpPr>
          <p:spPr>
            <a:xfrm>
              <a:off x="5528686" y="4310091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172279-F36F-4359-F61F-F5CA101A7219}"/>
                </a:ext>
              </a:extLst>
            </p:cNvPr>
            <p:cNvSpPr/>
            <p:nvPr/>
          </p:nvSpPr>
          <p:spPr>
            <a:xfrm>
              <a:off x="4543426" y="4800255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737B4F-A17E-DD25-1A75-6D395F10957F}"/>
                </a:ext>
              </a:extLst>
            </p:cNvPr>
            <p:cNvSpPr/>
            <p:nvPr/>
          </p:nvSpPr>
          <p:spPr>
            <a:xfrm>
              <a:off x="6517728" y="4800254"/>
              <a:ext cx="360040" cy="788986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4C9203-6A18-86D7-AE95-03088C16CB41}"/>
                </a:ext>
              </a:extLst>
            </p:cNvPr>
            <p:cNvSpPr/>
            <p:nvPr/>
          </p:nvSpPr>
          <p:spPr>
            <a:xfrm>
              <a:off x="7012106" y="4800254"/>
              <a:ext cx="360040" cy="2057746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603C01-E2BF-2129-EE94-628D6F01B552}"/>
                </a:ext>
              </a:extLst>
            </p:cNvPr>
            <p:cNvSpPr/>
            <p:nvPr/>
          </p:nvSpPr>
          <p:spPr>
            <a:xfrm>
              <a:off x="7486002" y="4800254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985CF3-B3FD-E1FC-EE5F-382F11B3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0000"/>
          </a:xfrm>
        </p:spPr>
        <p:txBody>
          <a:bodyPr/>
          <a:lstStyle/>
          <a:p>
            <a:r>
              <a:rPr lang="pl-PL" dirty="0"/>
              <a:t>Úvod kapitoly 0</a:t>
            </a:r>
            <a:r>
              <a:rPr lang="en-US" dirty="0"/>
              <a:t>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579C-7BBA-0139-7831-4B5D2191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923330"/>
          </a:xfrm>
        </p:spPr>
        <p:txBody>
          <a:bodyPr/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7080-FC3F-1B81-ED46-7F73E2A4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DBBC-3EE0-61B8-8D61-85D7EC32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F373E-38D4-1E7D-C3DD-E03441FB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2616101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2462C-9844-B0C3-F907-FCC39365C96E}"/>
              </a:ext>
            </a:extLst>
          </p:cNvPr>
          <p:cNvSpPr/>
          <p:nvPr/>
        </p:nvSpPr>
        <p:spPr>
          <a:xfrm>
            <a:off x="-10713" y="1030424"/>
            <a:ext cx="360040" cy="99260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F1DBF-9694-03B8-18AA-D2C98687BF9E}"/>
              </a:ext>
            </a:extLst>
          </p:cNvPr>
          <p:cNvGrpSpPr/>
          <p:nvPr/>
        </p:nvGrpSpPr>
        <p:grpSpPr>
          <a:xfrm>
            <a:off x="-10712" y="3503911"/>
            <a:ext cx="2335757" cy="2997797"/>
            <a:chOff x="-10712" y="3503911"/>
            <a:chExt cx="2335757" cy="29977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B923F7-6DF6-02C0-3AFA-09155B513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712" y="3503911"/>
              <a:ext cx="2335757" cy="2997797"/>
            </a:xfrm>
            <a:custGeom>
              <a:avLst/>
              <a:gdLst>
                <a:gd name="connsiteX0" fmla="*/ 836859 w 2335757"/>
                <a:gd name="connsiteY0" fmla="*/ 0 h 2997797"/>
                <a:gd name="connsiteX1" fmla="*/ 2335757 w 2335757"/>
                <a:gd name="connsiteY1" fmla="*/ 1498899 h 2997797"/>
                <a:gd name="connsiteX2" fmla="*/ 836859 w 2335757"/>
                <a:gd name="connsiteY2" fmla="*/ 2997797 h 2997797"/>
                <a:gd name="connsiteX3" fmla="*/ 122395 w 2335757"/>
                <a:gd name="connsiteY3" fmla="*/ 2816888 h 2997797"/>
                <a:gd name="connsiteX4" fmla="*/ 0 w 2335757"/>
                <a:gd name="connsiteY4" fmla="*/ 2742532 h 2997797"/>
                <a:gd name="connsiteX5" fmla="*/ 0 w 2335757"/>
                <a:gd name="connsiteY5" fmla="*/ 2179905 h 2997797"/>
                <a:gd name="connsiteX6" fmla="*/ 4090 w 2335757"/>
                <a:gd name="connsiteY6" fmla="*/ 2185374 h 2997797"/>
                <a:gd name="connsiteX7" fmla="*/ 836859 w 2335757"/>
                <a:gd name="connsiteY7" fmla="*/ 2578106 h 2997797"/>
                <a:gd name="connsiteX8" fmla="*/ 1916066 w 2335757"/>
                <a:gd name="connsiteY8" fmla="*/ 1498899 h 2997797"/>
                <a:gd name="connsiteX9" fmla="*/ 836859 w 2335757"/>
                <a:gd name="connsiteY9" fmla="*/ 419692 h 2997797"/>
                <a:gd name="connsiteX10" fmla="*/ 4090 w 2335757"/>
                <a:gd name="connsiteY10" fmla="*/ 812423 h 2997797"/>
                <a:gd name="connsiteX11" fmla="*/ 0 w 2335757"/>
                <a:gd name="connsiteY11" fmla="*/ 817893 h 2997797"/>
                <a:gd name="connsiteX12" fmla="*/ 0 w 2335757"/>
                <a:gd name="connsiteY12" fmla="*/ 255266 h 2997797"/>
                <a:gd name="connsiteX13" fmla="*/ 122395 w 2335757"/>
                <a:gd name="connsiteY13" fmla="*/ 180909 h 2997797"/>
                <a:gd name="connsiteX14" fmla="*/ 836859 w 2335757"/>
                <a:gd name="connsiteY14" fmla="*/ 0 h 299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5757" h="2997797">
                  <a:moveTo>
                    <a:pt x="836859" y="0"/>
                  </a:moveTo>
                  <a:cubicBezTo>
                    <a:pt x="1664677" y="0"/>
                    <a:pt x="2335757" y="671080"/>
                    <a:pt x="2335757" y="1498899"/>
                  </a:cubicBezTo>
                  <a:cubicBezTo>
                    <a:pt x="2335757" y="2326717"/>
                    <a:pt x="1664677" y="2997797"/>
                    <a:pt x="836859" y="2997797"/>
                  </a:cubicBezTo>
                  <a:cubicBezTo>
                    <a:pt x="578165" y="2997797"/>
                    <a:pt x="334779" y="2932262"/>
                    <a:pt x="122395" y="2816888"/>
                  </a:cubicBezTo>
                  <a:lnTo>
                    <a:pt x="0" y="2742532"/>
                  </a:lnTo>
                  <a:lnTo>
                    <a:pt x="0" y="2179905"/>
                  </a:lnTo>
                  <a:lnTo>
                    <a:pt x="4090" y="2185374"/>
                  </a:lnTo>
                  <a:cubicBezTo>
                    <a:pt x="202033" y="2425225"/>
                    <a:pt x="501592" y="2578106"/>
                    <a:pt x="836859" y="2578106"/>
                  </a:cubicBezTo>
                  <a:cubicBezTo>
                    <a:pt x="1432888" y="2578106"/>
                    <a:pt x="1916066" y="2094928"/>
                    <a:pt x="1916066" y="1498899"/>
                  </a:cubicBezTo>
                  <a:cubicBezTo>
                    <a:pt x="1916066" y="902870"/>
                    <a:pt x="1432888" y="419692"/>
                    <a:pt x="836859" y="419692"/>
                  </a:cubicBezTo>
                  <a:cubicBezTo>
                    <a:pt x="501592" y="419692"/>
                    <a:pt x="202033" y="572572"/>
                    <a:pt x="4090" y="812423"/>
                  </a:cubicBezTo>
                  <a:lnTo>
                    <a:pt x="0" y="817893"/>
                  </a:lnTo>
                  <a:lnTo>
                    <a:pt x="0" y="255266"/>
                  </a:lnTo>
                  <a:lnTo>
                    <a:pt x="122395" y="180909"/>
                  </a:lnTo>
                  <a:cubicBezTo>
                    <a:pt x="334779" y="65535"/>
                    <a:pt x="578165" y="0"/>
                    <a:pt x="836859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CF13CF-25A5-D95B-3CE8-4A3F99344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878" y="4442541"/>
              <a:ext cx="1120537" cy="1120537"/>
            </a:xfrm>
            <a:prstGeom prst="ellipse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23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628800"/>
            <a:ext cx="3900235" cy="424732"/>
          </a:xfrm>
        </p:spPr>
        <p:txBody>
          <a:bodyPr wrap="square"/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082915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654717"/>
            <a:ext cx="4500000" cy="2185214"/>
          </a:xfrm>
        </p:spPr>
        <p:txBody>
          <a:bodyPr>
            <a:spAutoFit/>
          </a:bodyPr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B138B1-26DD-450A-B6C2-12919B43C4A9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C5D142-0DC5-BEFB-76FD-AB1027A3D6ED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0DDD74-6A11-BFEC-5995-0ACD07A3F711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Group 4">
            <a:extLst>
              <a:ext uri="{FF2B5EF4-FFF2-40B4-BE49-F238E27FC236}">
                <a16:creationId xmlns:a16="http://schemas.microsoft.com/office/drawing/2014/main" id="{AD4C0B57-49ED-1081-5D04-40D4719BC8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4031" y="5085184"/>
            <a:ext cx="2250000" cy="850688"/>
            <a:chOff x="3977" y="3201"/>
            <a:chExt cx="2108" cy="797"/>
          </a:xfrm>
        </p:grpSpPr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53911FD1-70EB-5114-E88E-A09CEB73A5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7" y="3201"/>
              <a:ext cx="2108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289EB490-1D09-36B1-7A8F-810C67AE7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201"/>
              <a:ext cx="10" cy="79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4792A66-94C8-7618-8187-10F187EB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" y="3236"/>
              <a:ext cx="74" cy="116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EF3CFF2F-1022-018C-D197-D14470D9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7" y="327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8D0B5336-3824-BCD4-F676-F0AF1F498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" y="322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4281D42D-7F30-DF3A-DF58-5E4ABA9B4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" y="327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BDD148AF-614B-5B11-AFD5-E0CA39AF1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3273"/>
              <a:ext cx="79" cy="122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95D396DC-0988-31F5-746D-57E5EDE5C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" y="327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FCAA637A-13F8-C8DB-7E03-728161D0B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0" y="3273"/>
              <a:ext cx="79" cy="122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DEE2048D-7008-673E-45C7-E8EC07DB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" y="3237"/>
              <a:ext cx="23" cy="115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76B2EA07-BA11-C16D-DF12-65240DE4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27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964F56C8-AF99-54B3-ECA5-76D4199E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3228"/>
              <a:ext cx="74" cy="124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1E8D31A3-0EB9-DC54-F876-B1D3EAC20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2" y="323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A2E5455D-7B3B-119B-A1C6-3A9DB8B61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342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12FBFC0D-95B5-C118-FB4C-A0AB2F015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4F710F1E-26EB-0227-47EB-AA822650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342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6B43ACCC-7351-BAA3-2AEA-39F489A5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3468"/>
              <a:ext cx="82" cy="81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0E3E1ACF-98CD-E748-19F8-C22B3CF8D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342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A7D41FB2-6B60-3DF4-A1C5-999EA1188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3442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678A66BC-4634-EEF6-EB6F-14E33F21D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8D4000C4-19EE-BD76-579F-7B12B365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335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5F82E3A4-64AF-39F7-953D-4CBCFA47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3776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033D23B2-B875-1637-D158-B7301B7AC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803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06AF8C5E-D72E-1FCC-FDA6-4063D362A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776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2708805E-E7D8-0D26-93D7-6F33816D1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804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240C6725-2553-2663-4ABD-38FDAE77B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" y="3803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9D9C1391-0942-744B-0790-61D5FBA67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3803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AA75B852-677A-7D5A-9C19-45FF36440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3804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E7B97F76-8DB5-E317-4541-762AC7DCF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" y="3776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FE072610-DB5F-E343-BE32-28B31D97B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3784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8D67F92B-8305-7010-A2CC-780D657D6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FF282B55-956B-796F-CC24-55DD7ED3A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" y="3776"/>
              <a:ext cx="55" cy="85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E991DDE7-99E0-B471-A516-91322747E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" y="3803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94257465-7612-23E4-4D2C-CB2D42863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3770"/>
              <a:ext cx="13" cy="91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7E7EF15B-455A-CB47-EB68-649E73753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id="{D6A528A5-8BF8-C62C-A84F-F8936928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3803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id="{A1919216-8ADD-B015-3CFD-410C811E1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3770"/>
              <a:ext cx="55" cy="91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ECF7E528-427C-ABBB-5849-5E4D5F7ED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" y="3772"/>
              <a:ext cx="51" cy="91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42">
              <a:extLst>
                <a:ext uri="{FF2B5EF4-FFF2-40B4-BE49-F238E27FC236}">
                  <a16:creationId xmlns:a16="http://schemas.microsoft.com/office/drawing/2014/main" id="{D43CD460-0D98-9A8D-11D2-6609515F6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770"/>
              <a:ext cx="52" cy="91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43">
              <a:extLst>
                <a:ext uri="{FF2B5EF4-FFF2-40B4-BE49-F238E27FC236}">
                  <a16:creationId xmlns:a16="http://schemas.microsoft.com/office/drawing/2014/main" id="{B9274D33-713F-687A-7516-8D5DDD130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3803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57BA3DCD-380F-76B6-56AF-CE7EA5253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3936"/>
              <a:ext cx="57" cy="57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9C0F31C1-AB7C-6081-53CD-DD22A6401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" y="3906"/>
              <a:ext cx="86" cy="88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2F7FA81A-73B0-7F10-9C93-B92857A56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3900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E5BD7A1E-6D13-F507-3801-0105F880F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9EBB3D7D-A7CE-BE46-09BB-890AD182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3934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49">
              <a:extLst>
                <a:ext uri="{FF2B5EF4-FFF2-40B4-BE49-F238E27FC236}">
                  <a16:creationId xmlns:a16="http://schemas.microsoft.com/office/drawing/2014/main" id="{E71270D7-E746-4662-DFAF-CA8FCB836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0">
              <a:extLst>
                <a:ext uri="{FF2B5EF4-FFF2-40B4-BE49-F238E27FC236}">
                  <a16:creationId xmlns:a16="http://schemas.microsoft.com/office/drawing/2014/main" id="{A62B520F-C4A9-9594-8295-5FB9130A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3934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1">
              <a:extLst>
                <a:ext uri="{FF2B5EF4-FFF2-40B4-BE49-F238E27FC236}">
                  <a16:creationId xmlns:a16="http://schemas.microsoft.com/office/drawing/2014/main" id="{1D623F26-5FDF-0C67-73E9-20B69FB8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934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2">
              <a:extLst>
                <a:ext uri="{FF2B5EF4-FFF2-40B4-BE49-F238E27FC236}">
                  <a16:creationId xmlns:a16="http://schemas.microsoft.com/office/drawing/2014/main" id="{57C9736F-C8B0-84C4-CF73-771A80807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" y="3907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A95940A-D737-0F28-057A-11847DE5D8F3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F9C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C2ABF-0E1C-EDDD-E70C-C9AB19AECAB0}"/>
              </a:ext>
            </a:extLst>
          </p:cNvPr>
          <p:cNvSpPr/>
          <p:nvPr/>
        </p:nvSpPr>
        <p:spPr>
          <a:xfrm>
            <a:off x="0" y="1030424"/>
            <a:ext cx="360040" cy="99260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A1293-6805-34D3-127F-97F3126C5F2E}"/>
              </a:ext>
            </a:extLst>
          </p:cNvPr>
          <p:cNvSpPr/>
          <p:nvPr/>
        </p:nvSpPr>
        <p:spPr>
          <a:xfrm>
            <a:off x="11831960" y="4219200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6C32E31-BB68-4FE7-B7C4-CA4ACC57671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5200"/>
          <a:stretch/>
        </p:blipFill>
        <p:spPr>
          <a:xfrm>
            <a:off x="3648744" y="0"/>
            <a:ext cx="4535488" cy="6858000"/>
          </a:xfr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8C6699-82BC-D75C-5CCD-ED9F5B0E2DFD}"/>
              </a:ext>
            </a:extLst>
          </p:cNvPr>
          <p:cNvSpPr/>
          <p:nvPr/>
        </p:nvSpPr>
        <p:spPr>
          <a:xfrm rot="18900000" flipH="1" flipV="1">
            <a:off x="3667793" y="6044784"/>
            <a:ext cx="360040" cy="1110726"/>
          </a:xfrm>
          <a:custGeom>
            <a:avLst/>
            <a:gdLst>
              <a:gd name="connsiteX0" fmla="*/ 360040 w 360040"/>
              <a:gd name="connsiteY0" fmla="*/ 360040 h 1110726"/>
              <a:gd name="connsiteX1" fmla="*/ 0 w 360040"/>
              <a:gd name="connsiteY1" fmla="*/ 0 h 1110726"/>
              <a:gd name="connsiteX2" fmla="*/ 0 w 360040"/>
              <a:gd name="connsiteY2" fmla="*/ 1110726 h 1110726"/>
              <a:gd name="connsiteX3" fmla="*/ 360040 w 360040"/>
              <a:gd name="connsiteY3" fmla="*/ 1110726 h 111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1110726">
                <a:moveTo>
                  <a:pt x="360040" y="360040"/>
                </a:moveTo>
                <a:lnTo>
                  <a:pt x="0" y="0"/>
                </a:lnTo>
                <a:lnTo>
                  <a:pt x="0" y="1110726"/>
                </a:lnTo>
                <a:lnTo>
                  <a:pt x="360040" y="1110726"/>
                </a:ln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99A699-02EF-8B36-D367-60364DE1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kého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ústav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další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informace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F4F25-26AA-62E1-076A-8FF96175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BD709-8F62-F931-B72A-0DB4CA7D10B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80000"/>
            <a:ext cx="2160000" cy="3793346"/>
          </a:xfrm>
        </p:spPr>
        <p:txBody>
          <a:bodyPr/>
          <a:lstStyle/>
          <a:p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Duis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autem vel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6A8668"/>
                </a:solidFill>
                <a:ea typeface="+mj-ea"/>
              </a:rPr>
              <a:t/>
            </a:r>
            <a:br>
              <a:rPr lang="en-US" b="1" dirty="0">
                <a:solidFill>
                  <a:srgbClr val="6A8668"/>
                </a:solidFill>
                <a:ea typeface="+mj-ea"/>
              </a:rPr>
            </a:b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iriure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dolor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05F905-1007-3C54-D30C-6AF2A80DC52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1079289"/>
            <a:ext cx="2160000" cy="5086008"/>
          </a:xfrm>
        </p:spPr>
        <p:txBody>
          <a:bodyPr/>
          <a:lstStyle/>
          <a:p>
            <a:r>
              <a:rPr lang="en-US" b="1" dirty="0">
                <a:solidFill>
                  <a:srgbClr val="6A8668"/>
                </a:solidFill>
              </a:rPr>
              <a:t>Lorem</a:t>
            </a:r>
            <a:endParaRPr lang="cs-CZ" b="1" dirty="0">
              <a:solidFill>
                <a:srgbClr val="6A8668"/>
              </a:solidFill>
            </a:endParaRPr>
          </a:p>
          <a:p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7FEAD2-44D1-5D40-0288-1FDD3D054299}"/>
              </a:ext>
            </a:extLst>
          </p:cNvPr>
          <p:cNvSpPr/>
          <p:nvPr/>
        </p:nvSpPr>
        <p:spPr>
          <a:xfrm rot="18900000">
            <a:off x="7804127" y="-291039"/>
            <a:ext cx="360040" cy="1110726"/>
          </a:xfrm>
          <a:custGeom>
            <a:avLst/>
            <a:gdLst>
              <a:gd name="connsiteX0" fmla="*/ 360040 w 360040"/>
              <a:gd name="connsiteY0" fmla="*/ 360040 h 1110726"/>
              <a:gd name="connsiteX1" fmla="*/ 0 w 360040"/>
              <a:gd name="connsiteY1" fmla="*/ 0 h 1110726"/>
              <a:gd name="connsiteX2" fmla="*/ 0 w 360040"/>
              <a:gd name="connsiteY2" fmla="*/ 1110726 h 1110726"/>
              <a:gd name="connsiteX3" fmla="*/ 360040 w 360040"/>
              <a:gd name="connsiteY3" fmla="*/ 1110726 h 111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1110726">
                <a:moveTo>
                  <a:pt x="360040" y="360040"/>
                </a:moveTo>
                <a:lnTo>
                  <a:pt x="0" y="0"/>
                </a:lnTo>
                <a:lnTo>
                  <a:pt x="0" y="1110726"/>
                </a:lnTo>
                <a:lnTo>
                  <a:pt x="360040" y="111072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3F460-7DA3-6D33-2B92-9CAE269DC382}"/>
              </a:ext>
            </a:extLst>
          </p:cNvPr>
          <p:cNvSpPr/>
          <p:nvPr/>
        </p:nvSpPr>
        <p:spPr>
          <a:xfrm rot="5400000" flipH="1" flipV="1">
            <a:off x="6852255" y="5018102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0163-B9ED-CB02-35F2-9517DF0F567C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1B7865-0390-2F18-95EC-0715C243BFDA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38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162F4F-4089-ECBC-CEAB-C7CD1475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7D1A9-9E03-3A7B-7346-570699DE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D1DBE-5305-199B-6265-AC16CB0D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71DBD5-9187-A527-1CFB-F3B300D891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C02BB-C1FA-3C47-5BE2-E4738A657B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8633F5-F108-9DD8-9471-CB7848ED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124864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4579EA-5FCF-DB22-4D0F-AC60FDA4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32856"/>
            <a:ext cx="5016000" cy="975930"/>
          </a:xfrm>
        </p:spPr>
        <p:txBody>
          <a:bodyPr/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endParaRPr lang="cs-CZ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4A0FD-E307-9367-90B7-5E71891719FE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564C23-5CBC-594B-2F4A-E759F9304C70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7AAEA9-4227-6896-7436-3003D129091D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3DCBB8-DAA1-5022-A4E0-9F7BF1075E52}"/>
              </a:ext>
            </a:extLst>
          </p:cNvPr>
          <p:cNvGrpSpPr/>
          <p:nvPr/>
        </p:nvGrpSpPr>
        <p:grpSpPr>
          <a:xfrm>
            <a:off x="0" y="0"/>
            <a:ext cx="360040" cy="6858000"/>
            <a:chOff x="0" y="0"/>
            <a:chExt cx="36004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F868E8-780F-EB91-C294-4EA6129C6020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267AA6-3362-958F-F0D2-65533B7DD2DE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929B63-CAD7-EE9E-3B50-BD158A9E2B4F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C4E977-1FD0-EF0A-9EF9-C6D31C49C2AF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0DF581-ADE5-B817-8334-DC5A69FFB7C5}"/>
              </a:ext>
            </a:extLst>
          </p:cNvPr>
          <p:cNvGrpSpPr/>
          <p:nvPr/>
        </p:nvGrpSpPr>
        <p:grpSpPr>
          <a:xfrm>
            <a:off x="6744348" y="0"/>
            <a:ext cx="2638800" cy="2638800"/>
            <a:chOff x="6744348" y="0"/>
            <a:chExt cx="2638800" cy="26388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132A9CD-74D9-928A-36EA-E7F160AF1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3480" y="759132"/>
              <a:ext cx="1120537" cy="1120537"/>
            </a:xfrm>
            <a:prstGeom prst="ellipse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BB6DAE5-9643-7BE2-7E98-2EABBB7F9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4348" y="0"/>
              <a:ext cx="2638800" cy="2638800"/>
            </a:xfrm>
            <a:custGeom>
              <a:avLst/>
              <a:gdLst>
                <a:gd name="connsiteX0" fmla="*/ 383296 w 2638800"/>
                <a:gd name="connsiteY0" fmla="*/ 383296 h 2638800"/>
                <a:gd name="connsiteX1" fmla="*/ 383296 w 2638800"/>
                <a:gd name="connsiteY1" fmla="*/ 2255504 h 2638800"/>
                <a:gd name="connsiteX2" fmla="*/ 2255504 w 2638800"/>
                <a:gd name="connsiteY2" fmla="*/ 2255504 h 2638800"/>
                <a:gd name="connsiteX3" fmla="*/ 2255504 w 2638800"/>
                <a:gd name="connsiteY3" fmla="*/ 383296 h 2638800"/>
                <a:gd name="connsiteX4" fmla="*/ 0 w 2638800"/>
                <a:gd name="connsiteY4" fmla="*/ 0 h 2638800"/>
                <a:gd name="connsiteX5" fmla="*/ 2638800 w 2638800"/>
                <a:gd name="connsiteY5" fmla="*/ 0 h 2638800"/>
                <a:gd name="connsiteX6" fmla="*/ 2638800 w 2638800"/>
                <a:gd name="connsiteY6" fmla="*/ 2638800 h 2638800"/>
                <a:gd name="connsiteX7" fmla="*/ 0 w 2638800"/>
                <a:gd name="connsiteY7" fmla="*/ 2638800 h 2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800" h="2638800">
                  <a:moveTo>
                    <a:pt x="383296" y="383296"/>
                  </a:moveTo>
                  <a:lnTo>
                    <a:pt x="383296" y="2255504"/>
                  </a:lnTo>
                  <a:lnTo>
                    <a:pt x="2255504" y="2255504"/>
                  </a:lnTo>
                  <a:lnTo>
                    <a:pt x="2255504" y="383296"/>
                  </a:lnTo>
                  <a:close/>
                  <a:moveTo>
                    <a:pt x="0" y="0"/>
                  </a:moveTo>
                  <a:lnTo>
                    <a:pt x="2638800" y="0"/>
                  </a:lnTo>
                  <a:lnTo>
                    <a:pt x="2638800" y="2638800"/>
                  </a:lnTo>
                  <a:lnTo>
                    <a:pt x="0" y="2638800"/>
                  </a:ln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DDC809-2912-C87D-4B70-7095D31211F9}"/>
              </a:ext>
            </a:extLst>
          </p:cNvPr>
          <p:cNvSpPr/>
          <p:nvPr/>
        </p:nvSpPr>
        <p:spPr>
          <a:xfrm rot="18900000" flipH="1">
            <a:off x="9296922" y="653258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2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B5ADA-182A-2359-C1F5-26ABA9D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19E4E-CA52-8B08-23E5-604F6C9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21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835D-F482-F5BE-9624-BD796753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45506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8F466-E846-9D8D-9981-E87DCB703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77053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31A9B-123E-BB8C-8FFF-8B282F3C46F6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17483F-A747-4618-A5CC-420546879C48}"/>
              </a:ext>
            </a:extLst>
          </p:cNvPr>
          <p:cNvGrpSpPr/>
          <p:nvPr/>
        </p:nvGrpSpPr>
        <p:grpSpPr>
          <a:xfrm>
            <a:off x="0" y="0"/>
            <a:ext cx="918196" cy="6858000"/>
            <a:chOff x="0" y="0"/>
            <a:chExt cx="918196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F6DA7A-D6CC-821C-63CC-27B244195DA2}"/>
                </a:ext>
              </a:extLst>
            </p:cNvPr>
            <p:cNvSpPr/>
            <p:nvPr/>
          </p:nvSpPr>
          <p:spPr>
            <a:xfrm>
              <a:off x="558156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BCC776-7A64-FD24-8870-21DBE56550DD}"/>
                </a:ext>
              </a:extLst>
            </p:cNvPr>
            <p:cNvSpPr/>
            <p:nvPr/>
          </p:nvSpPr>
          <p:spPr>
            <a:xfrm>
              <a:off x="0" y="1743533"/>
              <a:ext cx="360040" cy="1685467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85765-BB6F-D6E0-6563-371188708469}"/>
                </a:ext>
              </a:extLst>
            </p:cNvPr>
            <p:cNvSpPr/>
            <p:nvPr/>
          </p:nvSpPr>
          <p:spPr>
            <a:xfrm>
              <a:off x="558156" y="0"/>
              <a:ext cx="360040" cy="870942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B25CF5-101D-69F0-6F99-8DAD2E97AFE5}"/>
                </a:ext>
              </a:extLst>
            </p:cNvPr>
            <p:cNvSpPr/>
            <p:nvPr/>
          </p:nvSpPr>
          <p:spPr>
            <a:xfrm>
              <a:off x="0" y="0"/>
              <a:ext cx="360040" cy="435471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B307D0-DD89-BD5E-BB3C-99BDAD8A2770}"/>
                </a:ext>
              </a:extLst>
            </p:cNvPr>
            <p:cNvSpPr/>
            <p:nvPr/>
          </p:nvSpPr>
          <p:spPr>
            <a:xfrm flipH="1">
              <a:off x="0" y="3947816"/>
              <a:ext cx="360040" cy="1389407"/>
            </a:xfrm>
            <a:prstGeom prst="rect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7EDC95-D8CA-4593-B5C4-5E55C40C0D1A}"/>
                </a:ext>
              </a:extLst>
            </p:cNvPr>
            <p:cNvSpPr/>
            <p:nvPr/>
          </p:nvSpPr>
          <p:spPr>
            <a:xfrm flipH="1">
              <a:off x="558156" y="5734050"/>
              <a:ext cx="360040" cy="112395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126F0B-0430-EA60-A390-494314A5424D}"/>
                </a:ext>
              </a:extLst>
            </p:cNvPr>
            <p:cNvSpPr/>
            <p:nvPr/>
          </p:nvSpPr>
          <p:spPr>
            <a:xfrm flipH="1">
              <a:off x="558156" y="2895504"/>
              <a:ext cx="360040" cy="2621728"/>
            </a:xfrm>
            <a:prstGeom prst="rect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EA0D4E-7EAA-7D87-085F-E35B1F740607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40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DED204-006F-5A36-B2FB-C30470BD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2F8CA-EA74-AEEC-FBEE-C8F087C8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22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C2056-7CCC-BD41-4E51-AC9C69B636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35AEC8-8418-EF2D-0876-74FABFB8DA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</a:t>
            </a:r>
            <a:b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E4459-7B73-60A9-9846-3E78D18520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6389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7A5D0-8B7C-7C00-046E-A8CF6ABABCB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5A3AA7F-5E76-3783-925D-102F7F7F34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9AADC73-1480-40B2-FB56-8D4B88CFB34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61DE0F9-C8B7-CA4B-88ED-39B2A8B17D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120000" y="1079412"/>
            <a:ext cx="2160588" cy="216058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75759B1-69A6-09FE-AC26-4DA3D8F06D3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113A00-8863-D6E2-3EE7-77FC88EB46CB}"/>
              </a:ext>
            </a:extLst>
          </p:cNvPr>
          <p:cNvSpPr/>
          <p:nvPr/>
        </p:nvSpPr>
        <p:spPr>
          <a:xfrm rot="16200000" flipH="1">
            <a:off x="4424248" y="890412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71E8C-5666-967B-D51C-82DB4A54C552}"/>
              </a:ext>
            </a:extLst>
          </p:cNvPr>
          <p:cNvSpPr/>
          <p:nvPr/>
        </p:nvSpPr>
        <p:spPr>
          <a:xfrm rot="2700000" flipV="1">
            <a:off x="1118719" y="736452"/>
            <a:ext cx="360040" cy="1107022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CF707B-6728-A9AD-5612-78291CAF52A8}"/>
              </a:ext>
            </a:extLst>
          </p:cNvPr>
          <p:cNvSpPr/>
          <p:nvPr/>
        </p:nvSpPr>
        <p:spPr>
          <a:xfrm rot="5400000" flipV="1">
            <a:off x="8280423" y="2263421"/>
            <a:ext cx="360040" cy="1107022"/>
          </a:xfrm>
          <a:prstGeom prst="rect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2B034A-9AF4-292D-AB3C-BDCF7F9BB114}"/>
              </a:ext>
            </a:extLst>
          </p:cNvPr>
          <p:cNvSpPr/>
          <p:nvPr/>
        </p:nvSpPr>
        <p:spPr>
          <a:xfrm rot="18900000">
            <a:off x="10413796" y="736451"/>
            <a:ext cx="360040" cy="110702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5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55201F-194E-0194-5345-3687D57688DA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DE36D-3A02-3258-174F-0FF2EF22E4C5}"/>
              </a:ext>
            </a:extLst>
          </p:cNvPr>
          <p:cNvSpPr/>
          <p:nvPr/>
        </p:nvSpPr>
        <p:spPr>
          <a:xfrm>
            <a:off x="-10713" y="1030424"/>
            <a:ext cx="360040" cy="992602"/>
          </a:xfrm>
          <a:prstGeom prst="rect">
            <a:avLst/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08AF34-6ACE-4D3B-4842-518FC72D5999}"/>
              </a:ext>
            </a:extLst>
          </p:cNvPr>
          <p:cNvSpPr/>
          <p:nvPr/>
        </p:nvSpPr>
        <p:spPr>
          <a:xfrm>
            <a:off x="11831960" y="4219200"/>
            <a:ext cx="360040" cy="11070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27448EED-4F32-272B-A473-108ADE337B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8AB4546-FAAE-6C35-470D-E141BA9559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D9E121AF-FEF1-9AC4-DF3D-7E675CB0CE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369A9B24-6A65-B513-79EA-53C4D84D19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639C5AD7-3C42-7DA6-C251-E22A953AD8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04457E5A-5C96-511A-DA5E-E22EEC8588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B226A812-9955-5110-CED9-5E835FF94F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9040CFAE-A0E0-FAF2-ADD7-98E414A3B7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78430A09-302D-F539-A19E-182F347133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42E9DAE9-9E08-AD93-9944-B66B1BB7C1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9F66C8F6-514A-C0DC-013C-6DDC02D4DC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56F3E1E9-F406-FF84-E362-1B0723F53A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A723842D-C059-A763-5CF3-D6DF092CFB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9910143B-4EF3-D3C0-E64A-AB24961881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CCC89830-6F65-F905-707F-7BC06E387D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9781EE46-DC01-C096-8A69-ED7CD07EC2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FD17E93E-D1FF-652E-5F38-9AD916D675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54EA424C-1AF9-504F-3000-3CC3DE1FFD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3CB716EA-6E27-0DA4-E054-5430345727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37C81495-C402-6C2B-CE05-2834AB3FFB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9CBAAEFD-0F24-47B3-31DA-9FE3304579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27C42880-0938-300A-265F-E4B04F1F8D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1E9A684E-352B-35AD-95D5-CCA52654A5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B6F4B62-8F04-093D-627A-A75CA9B032CB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E2063B6-34FF-8B06-4108-EEC0BE8C778D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F6BBC59-B31A-D510-F6FA-129DA2D7EF93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7F6568-F0B1-3952-5126-AA6CDB849C39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5538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B82BD583-C3DD-2609-E769-F3D50D9D96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7FC030C-9AD7-26B3-1727-ED08AFD8D6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4DA80052-F0D6-4D1F-B839-54D45E13C7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F67DC788-A930-3E3B-895A-2C8792674A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80500929-9EF2-FB13-B9E8-A8BB210DE7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7B5D581E-FCA4-0506-92BC-FB32637B76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798F95A3-549E-177C-EC70-E2ADF97380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9E6F62EA-2DDC-E69F-292C-838D583477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31E184CD-0CBC-66A8-AD76-6951363443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EE6B7BD2-A0C2-6AC4-7CBF-89917E3C92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2A162178-4E2B-5AF0-28FF-8581F0E4E1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AA041D3D-D823-FA72-9975-FD2DF18243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1F724727-D176-2931-1FE9-70872C6591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53A7BC6-FAF7-B223-6492-96966F19F7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4F4992E0-1D3F-B489-C475-42CE34E43E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B5A621D1-EA3B-883A-AC9D-EB17AD9CF5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68614FE6-9CB8-62F9-4D57-3447F10152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435E2D10-7E01-8D69-2BAB-C7C6B8E59FE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EC02AE47-BFB5-DE66-B3E0-1FF427DDED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40994047-C29E-61C4-3532-62D690FC49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F95281C5-DE67-665A-BE6C-5D1E6F1E7D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5BC93977-D584-27FA-DFEC-382123E995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E21A8412-A44B-10C0-8DB5-126D2BEF63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C703FF-D85F-D6B0-D6DA-23AF19D462F0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4818B7C9-D7D8-4E8D-6C06-ECE2AD08E4D9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5277AB6-5B0B-6E10-6B8A-8199C919E166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B9554B6-F64B-7925-F1CD-5AFFC430BE53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1006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C914ED3-612D-2798-0B77-5122FA02A375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2039C86-70BB-9312-2A4C-621C0CDE853D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42E25-C7F3-E416-2AF2-04F4ECE00D08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91C80E7-BDB7-EE10-419D-133EC4A8D40E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CA4A7AC-40EE-841D-D900-AE146C760BC1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74262270-CF67-09C0-AC7A-7DE3552CF3D1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02F9D604-6511-6B68-5743-3023B70FDD79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4502CEA2-8218-0FEB-12AE-E846EA07E21E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2307708-BADB-B857-9491-33689DD95EE4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9C79AB23-4BF7-CBF7-9977-0E7298A68E5D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37FDCB9C-128E-06FF-8290-55BA4A6900FC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6B56AC02-4BBD-D3A6-4585-00315F47080C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5EBF73BB-CA0E-D8AD-49C7-AFF185C553C3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A1F81A7E-1BAA-254E-EA78-62DA96831D5F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889D8D46-A239-CED3-5B2C-FE55B59FCADA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749DBF09-1602-62FF-FAC7-491C706F4BD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06F45A0-B84F-BB82-7F34-6037E7A4CA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1C94E59E-16CE-AFAA-BBED-5679BF549D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84630428-012F-7185-85FF-7A1A9A020B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8EAA2298-1DDF-BD89-D9A9-AAC90E5C38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647FC156-D52C-2E1A-9B81-7A3A0EBAC2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F8DDBBA8-D0D0-04FC-0DEB-2A6943AF44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CA50F8AF-2E7A-DB07-3C9D-21DBAAF621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2B365D7E-F098-F958-467D-C2537B2848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0C7AA565-A3E6-9751-961A-A4FCAC2A7B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2B1A9FDC-46F2-EC2F-2246-2F24B24B0E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3B750993-4DC7-D439-AFB7-E56B98556F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FB258CB7-D01C-C811-91BE-E93EB417D3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CBDCBBCC-B7D3-1900-F07F-9B68FE9D0C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2C2E0BA4-A81A-AB1B-FB62-73BFD9C853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9F917A14-BC53-C4C1-642E-92D0865126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0DA9AFFA-523E-DA9D-E156-14F0CD12B3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BE4D041F-5DEC-D13C-6E92-DC37AC08CF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18862410-3BA3-5FA6-59C1-CEAF1209EE15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EC2DF1CC-CF41-34C7-DA8B-3E9C1D90DADE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71D4999F-6EB5-04B1-A3E1-6678D520D7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DC4CEFE0-9223-80D2-8690-BA250E9922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DFAFB2FC-A87C-C134-B5ED-0C78891FB5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DAE3CB32-4942-9278-762A-823B4B1E69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5DAEA9E5-C6D8-D885-CAA4-29CE04593C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7FA75C6A-1408-A044-CC48-BD6A5E5A31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35CC3645-F406-1318-7EB3-4A007B32AE7C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BCA178A4-DFB7-67D3-A538-DA1309707BD0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3E846137-F727-3BCA-FA73-8F84096B2A95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12B04B17-690B-827D-A730-50CBAF42B853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26244805-A1AB-2D35-F89D-4DA576ECE2BB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18B67828-946B-1E28-3EC7-74F38F43A67E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CF671010-CCCB-D962-8B0E-DDD5E796CDF7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A3553CEC-CAA4-9C12-488A-ACFE991FBF01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5A55232A-AF48-5052-B791-66EBBA900E77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FCB96AB7-9E87-C75B-06BD-7B4609661C74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D926D413-A958-55BE-0852-143D78AE70B0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F93EDB68-293F-8889-395D-43DED421DB92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E0386BFC-B57D-6B4C-DBD9-CF6D5073DAAE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79ECF476-0A18-7749-619C-E45CBB0CF55F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598B8E30-E559-3800-5BBE-A7E68701822F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6A058BFC-B24B-6931-116C-39F24FD86345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607CF56A-1854-44B6-6779-A2D6668B3BC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93054EF0-F325-BAC5-434C-B964AEF7DA23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E41C8BDF-590D-0679-0658-6D65FB5924F7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5DFAC78E-656A-65EC-A176-C35AC3EB4E09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E216A942-0F3E-F8DF-8C07-E37700D08E08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23891202-4E32-0271-DAD0-917DCD85A112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10FC1E7A-3364-4C78-B88E-F2ED21337C8E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0B291742-E113-D3D7-E25D-D7BAE39D49DD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FEC59678-987C-0860-0BB7-1978F6709FD8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0864A4FC-65CA-FEEE-637C-A2710DC3158D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761F9B58-910A-DDAE-9A90-B0AC1D9CF262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D99F94FD-52D3-C43B-B1CB-A07922A9F61A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4AA665D5-D5E7-3BDA-B947-A35A99C733DE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101C1AE1-2766-DE89-CC6B-883C2D58F723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03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CC3F7E-24B1-B93C-0369-B8DFD5F72DCF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B2976C-99F9-7837-3654-3ACAD7D88E4C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49942-DAF8-0EF0-2CEB-1FD860E1B660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4FC463-FDF3-D8DC-38A0-A1B5F12EA695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8DDD4FB7-E201-380F-AB42-7FD3EB2EA894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B0195C5F-4FFB-3847-76EF-B16DAACDF741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3721D1F0-24EE-6335-E4FE-06F30B1AF5C4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FE8C8A78-9957-BEAF-E421-0A1EA0E6C781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08F156C2-8AB9-3575-CD0E-C49285C642A8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A4986F54-D7E8-583C-77EC-5C4E880D2A94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EB59C112-1332-6F63-DE69-BC51178CFF39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2036AEBC-9DBB-6B6A-64E7-CA34E3C46F6E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712190B6-C830-BE8E-AFC8-BCCC90FD267E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3393A27E-FFE3-4665-E970-8D9A0C66137E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1F4679C9-0528-3864-D3F7-17BB5BF220EE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3606104C-D2DE-D733-015C-13AAD14013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04F525A3-4743-289E-2041-76C3C7139D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98E0C602-72C9-7C53-F519-450BAAF096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076607B1-4943-526F-3549-6099FEDEF9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0464B1BD-89CE-84BA-4D66-2654DDDDBE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D3C92ED3-81B9-7B90-727D-833C61AFFD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B5823A89-3D8D-A90F-2FBA-08C0D68308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43B4128F-2D0E-FDD8-8B50-95E6C66744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206F7269-13BE-D128-8F48-98571FD848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3DB0852C-A46E-572E-7897-16C601C25C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96EC6B3F-9E82-7F44-ADF0-FD75CEC856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8C0DB464-0AF5-B19C-CE85-859108F900C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C38AA87A-A835-CCD9-5B6B-347B0132DD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B8F9F4FB-2FF6-77A0-FC91-029969F9B3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F7002ABE-5900-84BF-FF5C-3068F29C76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77FA9B63-3ACB-7B8F-88CC-97E0AB786E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DF9B0432-32D2-D4BC-B769-1B8BD7A977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DDC7C326-6D16-11E8-3768-0367386ECF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A23ACB3B-4BA5-4F1E-8E1B-726F52511329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2AB089AB-7167-068A-4907-3F8220B6CD38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BFC3A945-DC33-4697-8B4B-907599B1D1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2CACFB88-111E-F350-C9D0-C53F2629BE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491E81E3-6FF0-09C8-E1F7-849AAA405A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CFDC0785-EFAA-5465-3754-E4AEB903FE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DD212FB6-B1B2-4FD8-387C-260B42AA08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03F7B2A3-AE98-E0F8-4365-C5488AC879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47198ADE-EEAA-3CA1-61D1-8A3D4FB7AC48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63109B0E-10DC-EC0A-A8D0-5A89B9BFF5BF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3DC02B2D-95D2-6106-DABC-06BF78B05A3D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D595146F-3B3D-1F32-4E16-A08BF8D995A5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94FE4A75-3CC2-AD0F-0EEC-55D718F79CBE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D39A3B9F-D260-B5A7-5C34-2BDBA48688D9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798B0BEF-8656-7869-A62C-0652520782E3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5EB8674A-AEB7-1CE3-51BD-C40E4A84B0A9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6B110C32-6F55-D807-D613-297788225E84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06779704-F186-E68B-B839-7D1F9D798C14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A2CBC215-21E6-2A82-6DC3-01157ECA279C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6A8871DF-3CB8-7500-9775-BE46A763766F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920D99D2-2DF7-8DF0-BD70-ABD5F7675509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7E1C2731-AEAB-5FE6-72F6-611477810978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E281B5E5-6A2D-945C-03A4-5E30DC841B6A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B8B4B8B6-C630-9AD1-85BA-5AED3DB0E158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7CEAC438-3AB1-182D-0CF3-AA3CDF04C28B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11BE9062-3E36-ED94-EF09-FDCE5E642A62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35EB15CE-AC4D-778B-D2B9-F130E56266FE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EC39F787-2048-F515-6B5B-8AECFCFB2A04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785FA724-B7BA-3C58-F6C3-5607CA5B989C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632217FF-7F3D-3C3B-6222-01C8FE632CE8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5CCED9D0-A3A2-5526-8B5F-88D58D6E6BA8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4097BC0C-97D4-9F04-815A-988243BB823F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6641779E-0D9F-137A-AB24-34E51E6D1DEE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CC0C20A2-428E-310F-B67A-65AAC0E6D062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775B441F-670D-2532-2ACF-B958F4158124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51422C6E-21E2-4DC6-26F2-385C41A5FB92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284DDA4C-5140-2A19-E155-14FB87662642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9027E51D-1D9C-AEAD-5855-D310BF3134F6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34CE607-2CB2-973B-3962-B5B611E42156}"/>
              </a:ext>
            </a:extLst>
          </p:cNvPr>
          <p:cNvGrpSpPr/>
          <p:nvPr/>
        </p:nvGrpSpPr>
        <p:grpSpPr>
          <a:xfrm>
            <a:off x="0" y="0"/>
            <a:ext cx="3462862" cy="6858000"/>
            <a:chOff x="125138" y="0"/>
            <a:chExt cx="3462862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3F4AA3-1947-A1BD-8D7D-872E263FE9B5}"/>
                </a:ext>
              </a:extLst>
            </p:cNvPr>
            <p:cNvSpPr/>
            <p:nvPr/>
          </p:nvSpPr>
          <p:spPr>
            <a:xfrm>
              <a:off x="266882" y="1093469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D6001C-399F-37D1-4BBF-E4B49FB87768}"/>
                </a:ext>
              </a:extLst>
            </p:cNvPr>
            <p:cNvSpPr/>
            <p:nvPr/>
          </p:nvSpPr>
          <p:spPr>
            <a:xfrm>
              <a:off x="758238" y="1093469"/>
              <a:ext cx="360040" cy="1354530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474076-E5C8-F541-D6EF-0C6CF00E1C34}"/>
                </a:ext>
              </a:extLst>
            </p:cNvPr>
            <p:cNvSpPr/>
            <p:nvPr/>
          </p:nvSpPr>
          <p:spPr>
            <a:xfrm>
              <a:off x="1245794" y="1672705"/>
              <a:ext cx="360040" cy="205774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E5799-F472-429D-0F1C-97AED7333A23}"/>
                </a:ext>
              </a:extLst>
            </p:cNvPr>
            <p:cNvSpPr/>
            <p:nvPr/>
          </p:nvSpPr>
          <p:spPr>
            <a:xfrm>
              <a:off x="1748794" y="719806"/>
              <a:ext cx="360040" cy="1741885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A0C5C1-7022-0D9B-13FF-81C24DAC8BCC}"/>
                </a:ext>
              </a:extLst>
            </p:cNvPr>
            <p:cNvSpPr/>
            <p:nvPr/>
          </p:nvSpPr>
          <p:spPr>
            <a:xfrm>
              <a:off x="2242700" y="1672706"/>
              <a:ext cx="360040" cy="78898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C7BD9F-699C-0447-F3FE-EE826563C95D}"/>
                </a:ext>
              </a:extLst>
            </p:cNvPr>
            <p:cNvSpPr/>
            <p:nvPr/>
          </p:nvSpPr>
          <p:spPr>
            <a:xfrm>
              <a:off x="2732155" y="0"/>
              <a:ext cx="360040" cy="3730451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31FC47-7E69-8E76-E43C-B8082C2C913F}"/>
                </a:ext>
              </a:extLst>
            </p:cNvPr>
            <p:cNvSpPr/>
            <p:nvPr/>
          </p:nvSpPr>
          <p:spPr>
            <a:xfrm>
              <a:off x="3227960" y="1182542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AFA154-886A-1FED-188F-BC044D5E672F}"/>
                </a:ext>
              </a:extLst>
            </p:cNvPr>
            <p:cNvSpPr/>
            <p:nvPr/>
          </p:nvSpPr>
          <p:spPr>
            <a:xfrm flipH="1">
              <a:off x="3086216" y="4104386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85441D-2D0A-0F04-3A6F-5C850356B7CA}"/>
                </a:ext>
              </a:extLst>
            </p:cNvPr>
            <p:cNvSpPr/>
            <p:nvPr/>
          </p:nvSpPr>
          <p:spPr>
            <a:xfrm flipH="1">
              <a:off x="2594860" y="4104386"/>
              <a:ext cx="360040" cy="135453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710C3DB-4FA5-F0C4-7EA8-843FEE334A64}"/>
                </a:ext>
              </a:extLst>
            </p:cNvPr>
            <p:cNvSpPr/>
            <p:nvPr/>
          </p:nvSpPr>
          <p:spPr>
            <a:xfrm flipH="1">
              <a:off x="2107304" y="4683622"/>
              <a:ext cx="360040" cy="2174378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484A84-B7B6-25F5-73AB-C3C21ABD4DD9}"/>
                </a:ext>
              </a:extLst>
            </p:cNvPr>
            <p:cNvSpPr/>
            <p:nvPr/>
          </p:nvSpPr>
          <p:spPr>
            <a:xfrm flipH="1">
              <a:off x="1604304" y="3730723"/>
              <a:ext cx="360040" cy="1741885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C69ED6-37AD-B7FA-D33A-8B2C565F523F}"/>
                </a:ext>
              </a:extLst>
            </p:cNvPr>
            <p:cNvSpPr/>
            <p:nvPr/>
          </p:nvSpPr>
          <p:spPr>
            <a:xfrm flipH="1">
              <a:off x="1110398" y="4683623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706B0C-202C-DD09-8C3F-B7DA6092C290}"/>
                </a:ext>
              </a:extLst>
            </p:cNvPr>
            <p:cNvSpPr/>
            <p:nvPr/>
          </p:nvSpPr>
          <p:spPr>
            <a:xfrm flipH="1">
              <a:off x="620943" y="3168353"/>
              <a:ext cx="360040" cy="3689647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128C16-0135-38C2-5C44-AD29ECF1201B}"/>
                </a:ext>
              </a:extLst>
            </p:cNvPr>
            <p:cNvSpPr/>
            <p:nvPr/>
          </p:nvSpPr>
          <p:spPr>
            <a:xfrm flipH="1">
              <a:off x="125138" y="4193459"/>
              <a:ext cx="360040" cy="1279149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2852936"/>
            <a:ext cx="4771344" cy="701848"/>
          </a:xfrm>
        </p:spPr>
        <p:txBody>
          <a:bodyPr/>
          <a:lstStyle/>
          <a:p>
            <a:r>
              <a:rPr lang="cs-CZ" dirty="0"/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522288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3371706"/>
            <a:ext cx="402674" cy="307777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7EC7D66-6D1B-6FAB-7938-E0B11896258F}"/>
              </a:ext>
            </a:extLst>
          </p:cNvPr>
          <p:cNvSpPr/>
          <p:nvPr/>
        </p:nvSpPr>
        <p:spPr>
          <a:xfrm rot="-1800000">
            <a:off x="5920880" y="3352264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5A0CD5-0135-E1E5-3107-873E3F429582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5EAAA10-0710-9A7C-2929-6D4847BD1D55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FC8D92-9DE8-2C47-89AF-C1D3B522FF7E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58BD9E8-9906-1C7F-D560-5A6318ED6A64}"/>
              </a:ext>
            </a:extLst>
          </p:cNvPr>
          <p:cNvGrpSpPr/>
          <p:nvPr/>
        </p:nvGrpSpPr>
        <p:grpSpPr>
          <a:xfrm>
            <a:off x="-15165" y="4219200"/>
            <a:ext cx="2638800" cy="2638800"/>
            <a:chOff x="-15165" y="4219200"/>
            <a:chExt cx="2638800" cy="26388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A90D52-5D7C-D0F3-6EF6-983EF6ABB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967" y="4978332"/>
              <a:ext cx="1120537" cy="1120537"/>
            </a:xfrm>
            <a:prstGeom prst="ellipse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CCE4F8-7F6D-EA2F-A16C-9ADDD6A4D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165" y="4219200"/>
              <a:ext cx="2638800" cy="2638800"/>
            </a:xfrm>
            <a:custGeom>
              <a:avLst/>
              <a:gdLst>
                <a:gd name="connsiteX0" fmla="*/ 383296 w 2638800"/>
                <a:gd name="connsiteY0" fmla="*/ 383296 h 2638800"/>
                <a:gd name="connsiteX1" fmla="*/ 383296 w 2638800"/>
                <a:gd name="connsiteY1" fmla="*/ 2255504 h 2638800"/>
                <a:gd name="connsiteX2" fmla="*/ 2255504 w 2638800"/>
                <a:gd name="connsiteY2" fmla="*/ 2255504 h 2638800"/>
                <a:gd name="connsiteX3" fmla="*/ 2255504 w 2638800"/>
                <a:gd name="connsiteY3" fmla="*/ 383296 h 2638800"/>
                <a:gd name="connsiteX4" fmla="*/ 0 w 2638800"/>
                <a:gd name="connsiteY4" fmla="*/ 0 h 2638800"/>
                <a:gd name="connsiteX5" fmla="*/ 2638800 w 2638800"/>
                <a:gd name="connsiteY5" fmla="*/ 0 h 2638800"/>
                <a:gd name="connsiteX6" fmla="*/ 2638800 w 2638800"/>
                <a:gd name="connsiteY6" fmla="*/ 2638800 h 2638800"/>
                <a:gd name="connsiteX7" fmla="*/ 0 w 2638800"/>
                <a:gd name="connsiteY7" fmla="*/ 2638800 h 2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800" h="2638800">
                  <a:moveTo>
                    <a:pt x="383296" y="383296"/>
                  </a:moveTo>
                  <a:lnTo>
                    <a:pt x="383296" y="2255504"/>
                  </a:lnTo>
                  <a:lnTo>
                    <a:pt x="2255504" y="2255504"/>
                  </a:lnTo>
                  <a:lnTo>
                    <a:pt x="2255504" y="383296"/>
                  </a:lnTo>
                  <a:close/>
                  <a:moveTo>
                    <a:pt x="0" y="0"/>
                  </a:moveTo>
                  <a:lnTo>
                    <a:pt x="2638800" y="0"/>
                  </a:lnTo>
                  <a:lnTo>
                    <a:pt x="2638800" y="2638800"/>
                  </a:lnTo>
                  <a:lnTo>
                    <a:pt x="0" y="2638800"/>
                  </a:ln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1010C-60C8-4304-1B41-4717E2D97971}"/>
              </a:ext>
            </a:extLst>
          </p:cNvPr>
          <p:cNvGrpSpPr/>
          <p:nvPr/>
        </p:nvGrpSpPr>
        <p:grpSpPr>
          <a:xfrm>
            <a:off x="2789982" y="3284985"/>
            <a:ext cx="5278434" cy="3573015"/>
            <a:chOff x="2789982" y="3284985"/>
            <a:chExt cx="5278434" cy="357301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4FBF4C-D65E-9BE0-8F71-580A27AB1DAF}"/>
                </a:ext>
              </a:extLst>
            </p:cNvPr>
            <p:cNvSpPr/>
            <p:nvPr/>
          </p:nvSpPr>
          <p:spPr>
            <a:xfrm>
              <a:off x="2789982" y="4221018"/>
              <a:ext cx="360040" cy="1354530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7BE520-EAFD-DE29-236A-0C9C3F22A53F}"/>
                </a:ext>
              </a:extLst>
            </p:cNvPr>
            <p:cNvSpPr/>
            <p:nvPr/>
          </p:nvSpPr>
          <p:spPr>
            <a:xfrm>
              <a:off x="3281338" y="4221018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55CCC4-EA3E-C09D-1CB4-D83916835684}"/>
                </a:ext>
              </a:extLst>
            </p:cNvPr>
            <p:cNvSpPr/>
            <p:nvPr/>
          </p:nvSpPr>
          <p:spPr>
            <a:xfrm>
              <a:off x="3768894" y="4800254"/>
              <a:ext cx="360040" cy="205774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7CD589-85BB-4024-8C62-96A3E2FDDFEB}"/>
                </a:ext>
              </a:extLst>
            </p:cNvPr>
            <p:cNvSpPr/>
            <p:nvPr/>
          </p:nvSpPr>
          <p:spPr>
            <a:xfrm>
              <a:off x="4271894" y="3847355"/>
              <a:ext cx="360040" cy="1741885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502B20-FF83-A3C6-8735-D13CD57363B4}"/>
                </a:ext>
              </a:extLst>
            </p:cNvPr>
            <p:cNvSpPr/>
            <p:nvPr/>
          </p:nvSpPr>
          <p:spPr>
            <a:xfrm>
              <a:off x="5255255" y="3284985"/>
              <a:ext cx="360040" cy="357301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2E9517-9D86-56E4-16E2-ADD29D79A653}"/>
                </a:ext>
              </a:extLst>
            </p:cNvPr>
            <p:cNvSpPr/>
            <p:nvPr/>
          </p:nvSpPr>
          <p:spPr>
            <a:xfrm>
              <a:off x="5751060" y="4310091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6745F8-CA52-D762-E249-B8C707DC9957}"/>
                </a:ext>
              </a:extLst>
            </p:cNvPr>
            <p:cNvSpPr/>
            <p:nvPr/>
          </p:nvSpPr>
          <p:spPr>
            <a:xfrm>
              <a:off x="4765800" y="4800255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913189A-4B3A-A926-2567-D82C96D6AEFB}"/>
                </a:ext>
              </a:extLst>
            </p:cNvPr>
            <p:cNvSpPr/>
            <p:nvPr/>
          </p:nvSpPr>
          <p:spPr>
            <a:xfrm>
              <a:off x="6253664" y="4800254"/>
              <a:ext cx="360040" cy="788986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28250B-B53D-489A-F873-CC7955EA82B4}"/>
                </a:ext>
              </a:extLst>
            </p:cNvPr>
            <p:cNvSpPr/>
            <p:nvPr/>
          </p:nvSpPr>
          <p:spPr>
            <a:xfrm>
              <a:off x="6740102" y="4800254"/>
              <a:ext cx="360040" cy="788986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FA24E0-9CD0-F449-F5AB-7971D6BD16EE}"/>
                </a:ext>
              </a:extLst>
            </p:cNvPr>
            <p:cNvSpPr/>
            <p:nvPr/>
          </p:nvSpPr>
          <p:spPr>
            <a:xfrm>
              <a:off x="7234480" y="4800254"/>
              <a:ext cx="360040" cy="2057746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223CFC-A817-9DEB-9379-DBF9E1E66498}"/>
                </a:ext>
              </a:extLst>
            </p:cNvPr>
            <p:cNvSpPr/>
            <p:nvPr/>
          </p:nvSpPr>
          <p:spPr>
            <a:xfrm>
              <a:off x="7708376" y="4800254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Úvod kapitoly 01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44824"/>
            <a:ext cx="4680000" cy="13545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400931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708BCA-21E8-1726-EE7D-D8B51F75B43A}"/>
              </a:ext>
            </a:extLst>
          </p:cNvPr>
          <p:cNvSpPr/>
          <p:nvPr/>
        </p:nvSpPr>
        <p:spPr>
          <a:xfrm>
            <a:off x="-10713" y="1030424"/>
            <a:ext cx="360040" cy="99260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654847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6A8668"/>
                </a:solidFill>
              </a:rPr>
              <a:t>Lorem ipsum dolor sit </a:t>
            </a:r>
            <a:r>
              <a:rPr lang="en-US" b="1" dirty="0" err="1">
                <a:solidFill>
                  <a:srgbClr val="6A8668"/>
                </a:solidFill>
              </a:rPr>
              <a:t>amer</a:t>
            </a:r>
            <a:endParaRPr lang="cs-CZ" b="1" dirty="0">
              <a:solidFill>
                <a:srgbClr val="6A8668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6A8668"/>
                </a:solidFill>
              </a:rPr>
              <a:t>Ut </a:t>
            </a:r>
            <a:r>
              <a:rPr lang="cs-CZ" dirty="0" err="1">
                <a:solidFill>
                  <a:srgbClr val="6A8668"/>
                </a:solidFill>
              </a:rPr>
              <a:t>wisi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enim</a:t>
            </a:r>
            <a:r>
              <a:rPr lang="cs-CZ" dirty="0">
                <a:solidFill>
                  <a:srgbClr val="6A8668"/>
                </a:solidFill>
              </a:rPr>
              <a:t> ad minim </a:t>
            </a:r>
            <a:r>
              <a:rPr lang="cs-CZ" dirty="0" err="1">
                <a:solidFill>
                  <a:srgbClr val="6A8668"/>
                </a:solidFill>
              </a:rPr>
              <a:t>veniam</a:t>
            </a:r>
            <a:r>
              <a:rPr lang="cs-CZ" dirty="0">
                <a:solidFill>
                  <a:srgbClr val="6A8668"/>
                </a:solidFill>
              </a:rPr>
              <a:t>, </a:t>
            </a:r>
            <a:r>
              <a:rPr lang="cs-CZ" dirty="0" err="1">
                <a:solidFill>
                  <a:srgbClr val="6A8668"/>
                </a:solidFill>
              </a:rPr>
              <a:t>quis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nostrud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exerci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tation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ullamcorper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suscipit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lobortis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nisl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aliquip</a:t>
            </a:r>
            <a:r>
              <a:rPr lang="cs-CZ" dirty="0">
                <a:solidFill>
                  <a:srgbClr val="6A8668"/>
                </a:solidFill>
              </a:rPr>
              <a:t> ex </a:t>
            </a:r>
            <a:r>
              <a:rPr lang="cs-CZ" dirty="0" err="1">
                <a:solidFill>
                  <a:srgbClr val="6A8668"/>
                </a:solidFill>
              </a:rPr>
              <a:t>ea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commodo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consequat</a:t>
            </a:r>
            <a:r>
              <a:rPr lang="cs-CZ" dirty="0">
                <a:solidFill>
                  <a:srgbClr val="6A8668"/>
                </a:solidFill>
              </a:rPr>
              <a:t>. </a:t>
            </a:r>
            <a:r>
              <a:rPr lang="cs-CZ" dirty="0" err="1">
                <a:solidFill>
                  <a:srgbClr val="6A8668"/>
                </a:solidFill>
              </a:rPr>
              <a:t>Duis</a:t>
            </a:r>
            <a:r>
              <a:rPr lang="cs-CZ" dirty="0">
                <a:solidFill>
                  <a:srgbClr val="6A8668"/>
                </a:solidFill>
              </a:rPr>
              <a:t> autem vel </a:t>
            </a:r>
            <a:r>
              <a:rPr lang="cs-CZ" dirty="0" err="1">
                <a:solidFill>
                  <a:srgbClr val="6A8668"/>
                </a:solidFill>
              </a:rPr>
              <a:t>eum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iriure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</a:t>
            </a:r>
            <a:r>
              <a:rPr lang="cs-CZ" dirty="0">
                <a:solidFill>
                  <a:srgbClr val="6A8668"/>
                </a:solidFill>
              </a:rPr>
              <a:t> in </a:t>
            </a:r>
            <a:r>
              <a:rPr lang="cs-CZ" dirty="0" err="1">
                <a:solidFill>
                  <a:srgbClr val="6A8668"/>
                </a:solidFill>
              </a:rPr>
              <a:t>hendrerit</a:t>
            </a:r>
            <a:r>
              <a:rPr lang="cs-CZ" dirty="0">
                <a:solidFill>
                  <a:srgbClr val="6A8668"/>
                </a:solidFill>
              </a:rPr>
              <a:t> in </a:t>
            </a:r>
            <a:r>
              <a:rPr lang="cs-CZ" dirty="0" err="1">
                <a:solidFill>
                  <a:srgbClr val="6A8668"/>
                </a:solidFill>
              </a:rPr>
              <a:t>vulputate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velit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esse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molestie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consequat</a:t>
            </a:r>
            <a:r>
              <a:rPr lang="cs-CZ" dirty="0">
                <a:solidFill>
                  <a:srgbClr val="6A8668"/>
                </a:solidFill>
              </a:rPr>
              <a:t>, vel </a:t>
            </a:r>
            <a:r>
              <a:rPr lang="cs-CZ" dirty="0" err="1">
                <a:solidFill>
                  <a:srgbClr val="6A8668"/>
                </a:solidFill>
              </a:rPr>
              <a:t>illum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eu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feugiat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nulla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facilisis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at</a:t>
            </a:r>
            <a:r>
              <a:rPr lang="cs-CZ" dirty="0">
                <a:solidFill>
                  <a:srgbClr val="6A8668"/>
                </a:solidFill>
              </a:rPr>
              <a:t> vero </a:t>
            </a:r>
            <a:r>
              <a:rPr lang="cs-CZ" dirty="0" err="1">
                <a:solidFill>
                  <a:srgbClr val="6A8668"/>
                </a:solidFill>
              </a:rPr>
              <a:t>eros</a:t>
            </a:r>
            <a:r>
              <a:rPr lang="cs-CZ" dirty="0">
                <a:solidFill>
                  <a:srgbClr val="6A8668"/>
                </a:solidFill>
              </a:rPr>
              <a:t> et </a:t>
            </a:r>
            <a:r>
              <a:rPr lang="cs-CZ" dirty="0" err="1">
                <a:solidFill>
                  <a:srgbClr val="6A8668"/>
                </a:solidFill>
              </a:rPr>
              <a:t>accumsan</a:t>
            </a:r>
            <a:r>
              <a:rPr lang="cs-CZ" dirty="0">
                <a:solidFill>
                  <a:srgbClr val="6A8668"/>
                </a:solidFill>
              </a:rPr>
              <a:t> et </a:t>
            </a:r>
            <a:r>
              <a:rPr lang="cs-CZ" dirty="0" err="1">
                <a:solidFill>
                  <a:srgbClr val="6A8668"/>
                </a:solidFill>
              </a:rPr>
              <a:t>iusto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odio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dignissim</a:t>
            </a:r>
            <a:r>
              <a:rPr lang="cs-CZ" dirty="0">
                <a:solidFill>
                  <a:srgbClr val="6A8668"/>
                </a:solidFill>
              </a:rPr>
              <a:t> qui </a:t>
            </a:r>
            <a:r>
              <a:rPr lang="cs-CZ" dirty="0" err="1">
                <a:solidFill>
                  <a:srgbClr val="6A8668"/>
                </a:solidFill>
              </a:rPr>
              <a:t>blandit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praesent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luptatum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zzril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delenit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augue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duis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te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feugait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nulla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facilisi</a:t>
            </a:r>
            <a:r>
              <a:rPr lang="cs-CZ" dirty="0">
                <a:solidFill>
                  <a:srgbClr val="6A8668"/>
                </a:solidFill>
              </a:rPr>
              <a:t>.</a:t>
            </a:r>
            <a:endParaRPr lang="en-US" dirty="0">
              <a:solidFill>
                <a:srgbClr val="6A866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3908762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5E6FC0-5F4E-EE55-75D4-CCCB987BD4BF}"/>
              </a:ext>
            </a:extLst>
          </p:cNvPr>
          <p:cNvSpPr/>
          <p:nvPr/>
        </p:nvSpPr>
        <p:spPr>
          <a:xfrm rot="5400000">
            <a:off x="10355625" y="-40835"/>
            <a:ext cx="360040" cy="110702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31A1F5-13FC-1F8E-D3BD-03C45DD1398D}"/>
              </a:ext>
            </a:extLst>
          </p:cNvPr>
          <p:cNvSpPr/>
          <p:nvPr/>
        </p:nvSpPr>
        <p:spPr>
          <a:xfrm flipH="1">
            <a:off x="11424592" y="0"/>
            <a:ext cx="360040" cy="4941168"/>
          </a:xfrm>
          <a:prstGeom prst="rect">
            <a:avLst/>
          </a:pr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12A56A-3F89-AB78-9C13-73476901224C}"/>
              </a:ext>
            </a:extLst>
          </p:cNvPr>
          <p:cNvGrpSpPr/>
          <p:nvPr/>
        </p:nvGrpSpPr>
        <p:grpSpPr>
          <a:xfrm>
            <a:off x="0" y="0"/>
            <a:ext cx="911424" cy="6858000"/>
            <a:chOff x="0" y="0"/>
            <a:chExt cx="911424" cy="685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07BEB7-19F9-0F8E-B24E-15CB557115F8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D2DB57-E05B-A36A-A532-ED438F9F40AF}"/>
                </a:ext>
              </a:extLst>
            </p:cNvPr>
            <p:cNvSpPr/>
            <p:nvPr/>
          </p:nvSpPr>
          <p:spPr>
            <a:xfrm flipH="1">
              <a:off x="551384" y="1743533"/>
              <a:ext cx="360040" cy="1685467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0ADF8A-AF9F-4614-7D15-5B173FECFBC0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ABD32C-2417-D7FF-C870-7BEE1D42604D}"/>
                </a:ext>
              </a:extLst>
            </p:cNvPr>
            <p:cNvSpPr/>
            <p:nvPr/>
          </p:nvSpPr>
          <p:spPr>
            <a:xfrm flipH="1">
              <a:off x="551384" y="0"/>
              <a:ext cx="360040" cy="435471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D79448B-FCBB-036C-E445-5E1F36AB3F58}"/>
                </a:ext>
              </a:extLst>
            </p:cNvPr>
            <p:cNvSpPr/>
            <p:nvPr/>
          </p:nvSpPr>
          <p:spPr>
            <a:xfrm>
              <a:off x="551384" y="3947816"/>
              <a:ext cx="360040" cy="1389407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D7DE174-6FCD-F1D8-91F1-9AD7E065EE9C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D7AC70A-3E32-9995-B65B-8ED4BABE7619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55399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462213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76792"/>
          </a:xfrm>
        </p:spPr>
        <p:txBody>
          <a:bodyPr/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36104"/>
          </a:xfrm>
        </p:spPr>
        <p:txBody>
          <a:bodyPr/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r>
              <a:rPr lang="cs-CZ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AB16B-FD4B-B1F5-CED7-C00121132700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46B706-B9F3-966D-7655-939AA288AAF8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8D7A40-51D9-9056-8CD8-C4B6A8B54069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434FDB-B9B1-8A2E-384C-061BC552FBE5}"/>
              </a:ext>
            </a:extLst>
          </p:cNvPr>
          <p:cNvGrpSpPr/>
          <p:nvPr/>
        </p:nvGrpSpPr>
        <p:grpSpPr>
          <a:xfrm>
            <a:off x="0" y="0"/>
            <a:ext cx="360040" cy="6858000"/>
            <a:chOff x="0" y="0"/>
            <a:chExt cx="360040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2A10B50-BFBA-BD40-DD12-95531F5EAB9D}"/>
                </a:ext>
              </a:extLst>
            </p:cNvPr>
            <p:cNvSpPr/>
            <p:nvPr/>
          </p:nvSpPr>
          <p:spPr>
            <a:xfrm flipH="1">
              <a:off x="0" y="1176169"/>
              <a:ext cx="360040" cy="1028695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2916A3-B670-0A40-0225-258065AB906F}"/>
                </a:ext>
              </a:extLst>
            </p:cNvPr>
            <p:cNvSpPr/>
            <p:nvPr/>
          </p:nvSpPr>
          <p:spPr>
            <a:xfrm flipH="1">
              <a:off x="0" y="0"/>
              <a:ext cx="360040" cy="870942"/>
            </a:xfrm>
            <a:prstGeom prst="rect">
              <a:avLst/>
            </a:prstGeom>
            <a:solidFill>
              <a:srgbClr val="A5B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813305-77A0-7D61-1DB0-62610733521C}"/>
                </a:ext>
              </a:extLst>
            </p:cNvPr>
            <p:cNvSpPr/>
            <p:nvPr/>
          </p:nvSpPr>
          <p:spPr>
            <a:xfrm>
              <a:off x="0" y="5734050"/>
              <a:ext cx="360040" cy="1123950"/>
            </a:xfrm>
            <a:prstGeom prst="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FFDF88C-7A06-6784-4EB8-9D80E8C04C3B}"/>
                </a:ext>
              </a:extLst>
            </p:cNvPr>
            <p:cNvSpPr/>
            <p:nvPr/>
          </p:nvSpPr>
          <p:spPr>
            <a:xfrm>
              <a:off x="0" y="2895504"/>
              <a:ext cx="360040" cy="2621728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A90892-5DDD-B041-BA26-F7351B075BF6}"/>
              </a:ext>
            </a:extLst>
          </p:cNvPr>
          <p:cNvGrpSpPr/>
          <p:nvPr/>
        </p:nvGrpSpPr>
        <p:grpSpPr>
          <a:xfrm>
            <a:off x="5951984" y="0"/>
            <a:ext cx="5995594" cy="2335757"/>
            <a:chOff x="5951984" y="0"/>
            <a:chExt cx="5995594" cy="233575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116B1D6-165A-AD7C-45A4-B005DEEF6A1B}"/>
                </a:ext>
              </a:extLst>
            </p:cNvPr>
            <p:cNvGrpSpPr/>
            <p:nvPr/>
          </p:nvGrpSpPr>
          <p:grpSpPr>
            <a:xfrm rot="5400000">
              <a:off x="6283004" y="-331020"/>
              <a:ext cx="2335757" cy="2997797"/>
              <a:chOff x="-10712" y="3699553"/>
              <a:chExt cx="2335757" cy="2997797"/>
            </a:xfrm>
            <a:solidFill>
              <a:srgbClr val="E5AA2D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2DE8E78-3C93-447F-8061-3C30650BF5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0712" y="3699553"/>
                <a:ext cx="2335757" cy="2997797"/>
              </a:xfrm>
              <a:custGeom>
                <a:avLst/>
                <a:gdLst>
                  <a:gd name="connsiteX0" fmla="*/ 836859 w 2335757"/>
                  <a:gd name="connsiteY0" fmla="*/ 0 h 2997797"/>
                  <a:gd name="connsiteX1" fmla="*/ 2335757 w 2335757"/>
                  <a:gd name="connsiteY1" fmla="*/ 1498899 h 2997797"/>
                  <a:gd name="connsiteX2" fmla="*/ 836859 w 2335757"/>
                  <a:gd name="connsiteY2" fmla="*/ 2997797 h 2997797"/>
                  <a:gd name="connsiteX3" fmla="*/ 122395 w 2335757"/>
                  <a:gd name="connsiteY3" fmla="*/ 2816888 h 2997797"/>
                  <a:gd name="connsiteX4" fmla="*/ 0 w 2335757"/>
                  <a:gd name="connsiteY4" fmla="*/ 2742532 h 2997797"/>
                  <a:gd name="connsiteX5" fmla="*/ 0 w 2335757"/>
                  <a:gd name="connsiteY5" fmla="*/ 2179905 h 2997797"/>
                  <a:gd name="connsiteX6" fmla="*/ 4090 w 2335757"/>
                  <a:gd name="connsiteY6" fmla="*/ 2185374 h 2997797"/>
                  <a:gd name="connsiteX7" fmla="*/ 836859 w 2335757"/>
                  <a:gd name="connsiteY7" fmla="*/ 2578106 h 2997797"/>
                  <a:gd name="connsiteX8" fmla="*/ 1916066 w 2335757"/>
                  <a:gd name="connsiteY8" fmla="*/ 1498899 h 2997797"/>
                  <a:gd name="connsiteX9" fmla="*/ 836859 w 2335757"/>
                  <a:gd name="connsiteY9" fmla="*/ 419692 h 2997797"/>
                  <a:gd name="connsiteX10" fmla="*/ 4090 w 2335757"/>
                  <a:gd name="connsiteY10" fmla="*/ 812423 h 2997797"/>
                  <a:gd name="connsiteX11" fmla="*/ 0 w 2335757"/>
                  <a:gd name="connsiteY11" fmla="*/ 817893 h 2997797"/>
                  <a:gd name="connsiteX12" fmla="*/ 0 w 2335757"/>
                  <a:gd name="connsiteY12" fmla="*/ 255266 h 2997797"/>
                  <a:gd name="connsiteX13" fmla="*/ 122395 w 2335757"/>
                  <a:gd name="connsiteY13" fmla="*/ 180909 h 2997797"/>
                  <a:gd name="connsiteX14" fmla="*/ 836859 w 2335757"/>
                  <a:gd name="connsiteY14" fmla="*/ 0 h 299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35757" h="2997797">
                    <a:moveTo>
                      <a:pt x="836859" y="0"/>
                    </a:moveTo>
                    <a:cubicBezTo>
                      <a:pt x="1664677" y="0"/>
                      <a:pt x="2335757" y="671080"/>
                      <a:pt x="2335757" y="1498899"/>
                    </a:cubicBezTo>
                    <a:cubicBezTo>
                      <a:pt x="2335757" y="2326717"/>
                      <a:pt x="1664677" y="2997797"/>
                      <a:pt x="836859" y="2997797"/>
                    </a:cubicBezTo>
                    <a:cubicBezTo>
                      <a:pt x="578165" y="2997797"/>
                      <a:pt x="334779" y="2932262"/>
                      <a:pt x="122395" y="2816888"/>
                    </a:cubicBezTo>
                    <a:lnTo>
                      <a:pt x="0" y="2742532"/>
                    </a:lnTo>
                    <a:lnTo>
                      <a:pt x="0" y="2179905"/>
                    </a:lnTo>
                    <a:lnTo>
                      <a:pt x="4090" y="2185374"/>
                    </a:lnTo>
                    <a:cubicBezTo>
                      <a:pt x="202033" y="2425225"/>
                      <a:pt x="501592" y="2578106"/>
                      <a:pt x="836859" y="2578106"/>
                    </a:cubicBezTo>
                    <a:cubicBezTo>
                      <a:pt x="1432888" y="2578106"/>
                      <a:pt x="1916066" y="2094928"/>
                      <a:pt x="1916066" y="1498899"/>
                    </a:cubicBezTo>
                    <a:cubicBezTo>
                      <a:pt x="1916066" y="902870"/>
                      <a:pt x="1432888" y="419692"/>
                      <a:pt x="836859" y="419692"/>
                    </a:cubicBezTo>
                    <a:cubicBezTo>
                      <a:pt x="501592" y="419692"/>
                      <a:pt x="202033" y="572572"/>
                      <a:pt x="4090" y="812423"/>
                    </a:cubicBezTo>
                    <a:lnTo>
                      <a:pt x="0" y="817893"/>
                    </a:lnTo>
                    <a:lnTo>
                      <a:pt x="0" y="255266"/>
                    </a:lnTo>
                    <a:lnTo>
                      <a:pt x="122395" y="180909"/>
                    </a:lnTo>
                    <a:cubicBezTo>
                      <a:pt x="334779" y="65535"/>
                      <a:pt x="578165" y="0"/>
                      <a:pt x="8368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6286E97-08F5-EAEC-19A6-DA3D7C0182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878" y="4638183"/>
                <a:ext cx="1120537" cy="1120537"/>
              </a:xfrm>
              <a:prstGeom prst="ellipse">
                <a:avLst/>
              </a:pr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15B07B-4552-B156-DD53-FE86E6472B7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693969" y="-51491"/>
              <a:ext cx="1509422" cy="2997797"/>
            </a:xfrm>
            <a:custGeom>
              <a:avLst/>
              <a:gdLst>
                <a:gd name="connsiteX0" fmla="*/ 10524 w 1509422"/>
                <a:gd name="connsiteY0" fmla="*/ 0 h 2997797"/>
                <a:gd name="connsiteX1" fmla="*/ 1509422 w 1509422"/>
                <a:gd name="connsiteY1" fmla="*/ 1498899 h 2997797"/>
                <a:gd name="connsiteX2" fmla="*/ 10524 w 1509422"/>
                <a:gd name="connsiteY2" fmla="*/ 2997797 h 2997797"/>
                <a:gd name="connsiteX3" fmla="*/ 0 w 1509422"/>
                <a:gd name="connsiteY3" fmla="*/ 2997266 h 2997797"/>
                <a:gd name="connsiteX4" fmla="*/ 0 w 1509422"/>
                <a:gd name="connsiteY4" fmla="*/ 2577574 h 2997797"/>
                <a:gd name="connsiteX5" fmla="*/ 10524 w 1509422"/>
                <a:gd name="connsiteY5" fmla="*/ 2578106 h 2997797"/>
                <a:gd name="connsiteX6" fmla="*/ 1089731 w 1509422"/>
                <a:gd name="connsiteY6" fmla="*/ 1498899 h 2997797"/>
                <a:gd name="connsiteX7" fmla="*/ 10524 w 1509422"/>
                <a:gd name="connsiteY7" fmla="*/ 419692 h 2997797"/>
                <a:gd name="connsiteX8" fmla="*/ 0 w 1509422"/>
                <a:gd name="connsiteY8" fmla="*/ 420223 h 2997797"/>
                <a:gd name="connsiteX9" fmla="*/ 0 w 1509422"/>
                <a:gd name="connsiteY9" fmla="*/ 532 h 299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422" h="2997797">
                  <a:moveTo>
                    <a:pt x="10524" y="0"/>
                  </a:moveTo>
                  <a:cubicBezTo>
                    <a:pt x="838342" y="0"/>
                    <a:pt x="1509422" y="671080"/>
                    <a:pt x="1509422" y="1498899"/>
                  </a:cubicBezTo>
                  <a:cubicBezTo>
                    <a:pt x="1509422" y="2326717"/>
                    <a:pt x="838342" y="2997797"/>
                    <a:pt x="10524" y="2997797"/>
                  </a:cubicBezTo>
                  <a:lnTo>
                    <a:pt x="0" y="2997266"/>
                  </a:lnTo>
                  <a:lnTo>
                    <a:pt x="0" y="2577574"/>
                  </a:lnTo>
                  <a:lnTo>
                    <a:pt x="10524" y="2578106"/>
                  </a:lnTo>
                  <a:cubicBezTo>
                    <a:pt x="606553" y="2578106"/>
                    <a:pt x="1089731" y="2094928"/>
                    <a:pt x="1089731" y="1498899"/>
                  </a:cubicBezTo>
                  <a:cubicBezTo>
                    <a:pt x="1089731" y="902870"/>
                    <a:pt x="606553" y="419692"/>
                    <a:pt x="10524" y="419692"/>
                  </a:cubicBezTo>
                  <a:lnTo>
                    <a:pt x="0" y="420223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771A6-15E1-ADEC-D51C-3FA6196F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24EEC-93DC-817E-17BD-4F4710B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4914D-41D7-F61E-106C-28FCEE00B5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CB050-9F2E-AF52-881B-5D753BF9F3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917F8-49F2-224D-B302-DCF12B2B490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6389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E99D59-AD41-4E9F-7888-5A4AD527BAA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A86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A86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C01B318-5F16-D3A7-622F-3531E92C9F8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31A5E93-B1CB-3595-BFE9-AEFE8896F1B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27769"/>
          <a:stretch/>
        </p:blipFill>
        <p:spPr>
          <a:xfrm>
            <a:off x="3597275" y="1080000"/>
            <a:ext cx="2160588" cy="216000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2BC5004-F581-03D1-E4DE-B9E24569E5C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6" b="2694"/>
          <a:stretch/>
        </p:blipFill>
        <p:spPr>
          <a:xfrm>
            <a:off x="1079500" y="3501008"/>
            <a:ext cx="4678363" cy="2159000"/>
          </a:xfr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E199CA-8EA3-4BC7-3B6B-F49591436623}"/>
              </a:ext>
            </a:extLst>
          </p:cNvPr>
          <p:cNvSpPr/>
          <p:nvPr/>
        </p:nvSpPr>
        <p:spPr>
          <a:xfrm>
            <a:off x="925007" y="1808992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0770C7-0E02-C9AC-2197-BAF098C1A950}"/>
              </a:ext>
            </a:extLst>
          </p:cNvPr>
          <p:cNvSpPr/>
          <p:nvPr/>
        </p:nvSpPr>
        <p:spPr>
          <a:xfrm flipH="1">
            <a:off x="4388823" y="4372928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6A8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94BBB7-67E0-FB4F-BF5F-445FBE22E8C1}"/>
              </a:ext>
            </a:extLst>
          </p:cNvPr>
          <p:cNvSpPr/>
          <p:nvPr/>
        </p:nvSpPr>
        <p:spPr>
          <a:xfrm rot="5400000">
            <a:off x="5408284" y="525989"/>
            <a:ext cx="360040" cy="110702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C7C328-621E-2CC5-B4A9-5FFA7FAB143D}"/>
              </a:ext>
            </a:extLst>
          </p:cNvPr>
          <p:cNvSpPr/>
          <p:nvPr/>
        </p:nvSpPr>
        <p:spPr>
          <a:xfrm rot="-1800000">
            <a:off x="5920880" y="3352264"/>
            <a:ext cx="1548000" cy="1548000"/>
          </a:xfrm>
          <a:custGeom>
            <a:avLst/>
            <a:gdLst>
              <a:gd name="connsiteX0" fmla="*/ 0 w 1548000"/>
              <a:gd name="connsiteY0" fmla="*/ 0 h 1548000"/>
              <a:gd name="connsiteX1" fmla="*/ 360040 w 1548000"/>
              <a:gd name="connsiteY1" fmla="*/ 0 h 1548000"/>
              <a:gd name="connsiteX2" fmla="*/ 360040 w 1548000"/>
              <a:gd name="connsiteY2" fmla="*/ 1187960 h 1548000"/>
              <a:gd name="connsiteX3" fmla="*/ 1548000 w 1548000"/>
              <a:gd name="connsiteY3" fmla="*/ 1187960 h 1548000"/>
              <a:gd name="connsiteX4" fmla="*/ 1548000 w 1548000"/>
              <a:gd name="connsiteY4" fmla="*/ 1548000 h 1548000"/>
              <a:gd name="connsiteX5" fmla="*/ 360040 w 1548000"/>
              <a:gd name="connsiteY5" fmla="*/ 1548000 h 1548000"/>
              <a:gd name="connsiteX6" fmla="*/ 0 w 1548000"/>
              <a:gd name="connsiteY6" fmla="*/ 1548000 h 1548000"/>
              <a:gd name="connsiteX7" fmla="*/ 0 w 1548000"/>
              <a:gd name="connsiteY7" fmla="*/ 118796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000" h="1548000">
                <a:moveTo>
                  <a:pt x="0" y="0"/>
                </a:moveTo>
                <a:lnTo>
                  <a:pt x="360040" y="0"/>
                </a:lnTo>
                <a:lnTo>
                  <a:pt x="360040" y="1187960"/>
                </a:lnTo>
                <a:lnTo>
                  <a:pt x="1548000" y="1187960"/>
                </a:lnTo>
                <a:lnTo>
                  <a:pt x="1548000" y="1548000"/>
                </a:lnTo>
                <a:lnTo>
                  <a:pt x="360040" y="1548000"/>
                </a:lnTo>
                <a:lnTo>
                  <a:pt x="0" y="1548000"/>
                </a:lnTo>
                <a:lnTo>
                  <a:pt x="0" y="1187960"/>
                </a:ln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>
              <a:solidFill>
                <a:srgbClr val="6A8668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479158-10B7-B3FD-3D74-4326E47D03EF}"/>
              </a:ext>
            </a:extLst>
          </p:cNvPr>
          <p:cNvGrpSpPr/>
          <p:nvPr/>
        </p:nvGrpSpPr>
        <p:grpSpPr>
          <a:xfrm>
            <a:off x="0" y="0"/>
            <a:ext cx="3462862" cy="6858000"/>
            <a:chOff x="184866" y="0"/>
            <a:chExt cx="34628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F52EFA-73B6-C5F2-DBDD-7CA22AC533C1}"/>
                </a:ext>
              </a:extLst>
            </p:cNvPr>
            <p:cNvSpPr/>
            <p:nvPr/>
          </p:nvSpPr>
          <p:spPr>
            <a:xfrm>
              <a:off x="326610" y="1093469"/>
              <a:ext cx="360040" cy="1354530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CFEE17-2D00-4115-C5F0-713A2E29A810}"/>
                </a:ext>
              </a:extLst>
            </p:cNvPr>
            <p:cNvSpPr/>
            <p:nvPr/>
          </p:nvSpPr>
          <p:spPr>
            <a:xfrm>
              <a:off x="817966" y="1093469"/>
              <a:ext cx="360040" cy="1354530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C00409-C701-9A27-2997-63248A962F7A}"/>
                </a:ext>
              </a:extLst>
            </p:cNvPr>
            <p:cNvSpPr/>
            <p:nvPr/>
          </p:nvSpPr>
          <p:spPr>
            <a:xfrm>
              <a:off x="1305522" y="1672705"/>
              <a:ext cx="360040" cy="205774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A99D2E-CD71-BEDC-35AA-C9098683A402}"/>
                </a:ext>
              </a:extLst>
            </p:cNvPr>
            <p:cNvSpPr/>
            <p:nvPr/>
          </p:nvSpPr>
          <p:spPr>
            <a:xfrm>
              <a:off x="1808522" y="719806"/>
              <a:ext cx="360040" cy="17418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2506A3-ADA5-0EC8-9B0C-57C2BB40E2EA}"/>
                </a:ext>
              </a:extLst>
            </p:cNvPr>
            <p:cNvSpPr/>
            <p:nvPr/>
          </p:nvSpPr>
          <p:spPr>
            <a:xfrm>
              <a:off x="2302428" y="1672706"/>
              <a:ext cx="360040" cy="788986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C4A5E6-5EE6-DEDD-D79D-C97C7B6C4E73}"/>
                </a:ext>
              </a:extLst>
            </p:cNvPr>
            <p:cNvSpPr/>
            <p:nvPr/>
          </p:nvSpPr>
          <p:spPr>
            <a:xfrm>
              <a:off x="2791883" y="0"/>
              <a:ext cx="360040" cy="3730451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0B25A8-B698-B7AA-472E-45E1E621EBBE}"/>
                </a:ext>
              </a:extLst>
            </p:cNvPr>
            <p:cNvSpPr/>
            <p:nvPr/>
          </p:nvSpPr>
          <p:spPr>
            <a:xfrm>
              <a:off x="3287688" y="1182542"/>
              <a:ext cx="360040" cy="1279149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5AAF5A-404E-6A1F-F91F-FD7CD7086D96}"/>
                </a:ext>
              </a:extLst>
            </p:cNvPr>
            <p:cNvSpPr/>
            <p:nvPr/>
          </p:nvSpPr>
          <p:spPr>
            <a:xfrm flipH="1">
              <a:off x="3145944" y="4104386"/>
              <a:ext cx="360040" cy="1354530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10A511-6691-CC62-7F38-9BFEF8A43559}"/>
                </a:ext>
              </a:extLst>
            </p:cNvPr>
            <p:cNvSpPr/>
            <p:nvPr/>
          </p:nvSpPr>
          <p:spPr>
            <a:xfrm flipH="1">
              <a:off x="2654588" y="4104386"/>
              <a:ext cx="360040" cy="1354530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905CC3-4345-0DB0-914E-F77B9E16E163}"/>
                </a:ext>
              </a:extLst>
            </p:cNvPr>
            <p:cNvSpPr/>
            <p:nvPr/>
          </p:nvSpPr>
          <p:spPr>
            <a:xfrm flipH="1">
              <a:off x="2167032" y="4683622"/>
              <a:ext cx="360040" cy="2174378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3F75F5-1A13-6C9B-0F76-6B454331E15B}"/>
                </a:ext>
              </a:extLst>
            </p:cNvPr>
            <p:cNvSpPr/>
            <p:nvPr/>
          </p:nvSpPr>
          <p:spPr>
            <a:xfrm flipH="1">
              <a:off x="1664032" y="3730723"/>
              <a:ext cx="360040" cy="17418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C064BA-658E-2D37-F69D-5B94435FD09E}"/>
                </a:ext>
              </a:extLst>
            </p:cNvPr>
            <p:cNvSpPr/>
            <p:nvPr/>
          </p:nvSpPr>
          <p:spPr>
            <a:xfrm flipH="1">
              <a:off x="1170126" y="4683623"/>
              <a:ext cx="360040" cy="788986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92A1AC-A0FD-65AB-921E-84C8B2EB996B}"/>
                </a:ext>
              </a:extLst>
            </p:cNvPr>
            <p:cNvSpPr/>
            <p:nvPr/>
          </p:nvSpPr>
          <p:spPr>
            <a:xfrm flipH="1">
              <a:off x="680671" y="3168353"/>
              <a:ext cx="360040" cy="3689647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AC24A6-D270-E5E3-3378-3CD48BE01E27}"/>
                </a:ext>
              </a:extLst>
            </p:cNvPr>
            <p:cNvSpPr/>
            <p:nvPr/>
          </p:nvSpPr>
          <p:spPr>
            <a:xfrm flipH="1">
              <a:off x="184866" y="4193459"/>
              <a:ext cx="360040" cy="1279149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DE9DF-4584-32F5-4723-40E96D73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019253"/>
            <a:ext cx="4771344" cy="535531"/>
          </a:xfrm>
        </p:spPr>
        <p:txBody>
          <a:bodyPr/>
          <a:lstStyle/>
          <a:p>
            <a:r>
              <a:rPr lang="cs-CZ" dirty="0"/>
              <a:t>NÁZEV KAPITOLY 0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F882E-C023-E795-1969-F2B3E251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620536" cy="450280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59419-7728-775D-4CCD-0BDFC0EA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CF4C-E92A-4AE4-0707-471D4F49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3371706"/>
            <a:ext cx="402674" cy="307777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7</a:t>
            </a:fld>
            <a:endParaRPr lang="cs-C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DF0E13-00C8-C4E6-433E-D25170F15244}"/>
              </a:ext>
            </a:extLst>
          </p:cNvPr>
          <p:cNvGrpSpPr/>
          <p:nvPr/>
        </p:nvGrpSpPr>
        <p:grpSpPr>
          <a:xfrm>
            <a:off x="8578653" y="6180735"/>
            <a:ext cx="865368" cy="677265"/>
            <a:chOff x="8578653" y="6180735"/>
            <a:chExt cx="865368" cy="6772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DFF129-2111-46A6-98D8-93B4CE423A69}"/>
                </a:ext>
              </a:extLst>
            </p:cNvPr>
            <p:cNvSpPr/>
            <p:nvPr/>
          </p:nvSpPr>
          <p:spPr>
            <a:xfrm>
              <a:off x="8578653" y="6180735"/>
              <a:ext cx="360040" cy="677265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53CAA2-029F-14B8-CD41-1BE8D975525C}"/>
                </a:ext>
              </a:extLst>
            </p:cNvPr>
            <p:cNvSpPr/>
            <p:nvPr/>
          </p:nvSpPr>
          <p:spPr>
            <a:xfrm>
              <a:off x="9083981" y="6180735"/>
              <a:ext cx="360040" cy="6772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84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7E4278-E092-690E-9F00-BA8072D79A57}"/>
              </a:ext>
            </a:extLst>
          </p:cNvPr>
          <p:cNvGrpSpPr/>
          <p:nvPr/>
        </p:nvGrpSpPr>
        <p:grpSpPr>
          <a:xfrm>
            <a:off x="2547136" y="3503911"/>
            <a:ext cx="1881788" cy="3354089"/>
            <a:chOff x="2547136" y="3503911"/>
            <a:chExt cx="1881788" cy="335408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72D81C5-C121-AAE3-29D9-E89569F0BDE8}"/>
                </a:ext>
              </a:extLst>
            </p:cNvPr>
            <p:cNvSpPr/>
            <p:nvPr/>
          </p:nvSpPr>
          <p:spPr>
            <a:xfrm>
              <a:off x="2547136" y="4219200"/>
              <a:ext cx="360040" cy="1354530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DFC71E6-5EF3-1576-E9D8-265B4E112E23}"/>
                </a:ext>
              </a:extLst>
            </p:cNvPr>
            <p:cNvSpPr/>
            <p:nvPr/>
          </p:nvSpPr>
          <p:spPr>
            <a:xfrm>
              <a:off x="3071030" y="4581128"/>
              <a:ext cx="360040" cy="992602"/>
            </a:xfrm>
            <a:prstGeom prst="rect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DE53625-DAAC-07A1-6A6F-E0AED377A893}"/>
                </a:ext>
              </a:extLst>
            </p:cNvPr>
            <p:cNvSpPr/>
            <p:nvPr/>
          </p:nvSpPr>
          <p:spPr>
            <a:xfrm>
              <a:off x="3565884" y="3503911"/>
              <a:ext cx="360040" cy="3354089"/>
            </a:xfrm>
            <a:prstGeom prst="rect">
              <a:avLst/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78162E7-6486-3F4D-5B96-2FCE39A6073E}"/>
                </a:ext>
              </a:extLst>
            </p:cNvPr>
            <p:cNvSpPr/>
            <p:nvPr/>
          </p:nvSpPr>
          <p:spPr>
            <a:xfrm>
              <a:off x="4068884" y="4581128"/>
              <a:ext cx="360040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79999"/>
          </a:xfrm>
        </p:spPr>
        <p:txBody>
          <a:bodyPr/>
          <a:lstStyle/>
          <a:p>
            <a:r>
              <a:rPr lang="pl-PL" dirty="0"/>
              <a:t>Úvod kapitoly 0</a:t>
            </a:r>
            <a:r>
              <a:rPr lang="en-US" dirty="0"/>
              <a:t>2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4680000" cy="1227279"/>
          </a:xfrm>
        </p:spPr>
        <p:txBody>
          <a:bodyPr/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632037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>
                <a:solidFill>
                  <a:srgbClr val="6A8668"/>
                </a:solidFill>
              </a:rPr>
              <a:t>Ut </a:t>
            </a:r>
            <a:r>
              <a:rPr lang="cs-CZ" dirty="0" err="1">
                <a:solidFill>
                  <a:srgbClr val="6A8668"/>
                </a:solidFill>
              </a:rPr>
              <a:t>wisi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enim</a:t>
            </a:r>
            <a:r>
              <a:rPr lang="cs-CZ" dirty="0">
                <a:solidFill>
                  <a:srgbClr val="6A8668"/>
                </a:solidFill>
              </a:rPr>
              <a:t> ad minim </a:t>
            </a:r>
            <a:r>
              <a:rPr lang="cs-CZ" dirty="0" err="1">
                <a:solidFill>
                  <a:srgbClr val="6A8668"/>
                </a:solidFill>
              </a:rPr>
              <a:t>veniam</a:t>
            </a:r>
            <a:r>
              <a:rPr lang="cs-CZ" dirty="0">
                <a:solidFill>
                  <a:srgbClr val="6A8668"/>
                </a:solidFill>
              </a:rPr>
              <a:t>, </a:t>
            </a:r>
            <a:r>
              <a:rPr lang="cs-CZ" dirty="0" err="1">
                <a:solidFill>
                  <a:srgbClr val="6A8668"/>
                </a:solidFill>
              </a:rPr>
              <a:t>quis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nostrud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exerci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tation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ullamcorper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suscipit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lobortis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nisl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ut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aliquip</a:t>
            </a:r>
            <a:r>
              <a:rPr lang="cs-CZ" dirty="0">
                <a:solidFill>
                  <a:srgbClr val="6A8668"/>
                </a:solidFill>
              </a:rPr>
              <a:t> ex </a:t>
            </a:r>
            <a:r>
              <a:rPr lang="cs-CZ" dirty="0" err="1">
                <a:solidFill>
                  <a:srgbClr val="6A8668"/>
                </a:solidFill>
              </a:rPr>
              <a:t>ea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commodo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consequat</a:t>
            </a:r>
            <a:r>
              <a:rPr lang="cs-CZ" dirty="0">
                <a:solidFill>
                  <a:srgbClr val="6A8668"/>
                </a:solidFill>
              </a:rPr>
              <a:t>.</a:t>
            </a:r>
            <a:endParaRPr lang="en-US" dirty="0">
              <a:solidFill>
                <a:srgbClr val="6A8668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 err="1">
                <a:solidFill>
                  <a:srgbClr val="6A8668"/>
                </a:solidFill>
              </a:rPr>
              <a:t>Duis</a:t>
            </a:r>
            <a:r>
              <a:rPr lang="cs-CZ" dirty="0">
                <a:solidFill>
                  <a:srgbClr val="6A8668"/>
                </a:solidFill>
              </a:rPr>
              <a:t> autem vel </a:t>
            </a:r>
            <a:r>
              <a:rPr lang="cs-CZ" dirty="0" err="1">
                <a:solidFill>
                  <a:srgbClr val="6A8668"/>
                </a:solidFill>
              </a:rPr>
              <a:t>eum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iriure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</a:t>
            </a:r>
            <a:r>
              <a:rPr lang="cs-CZ" dirty="0">
                <a:solidFill>
                  <a:srgbClr val="6A8668"/>
                </a:solidFill>
              </a:rPr>
              <a:t> in </a:t>
            </a:r>
            <a:r>
              <a:rPr lang="cs-CZ" dirty="0" err="1">
                <a:solidFill>
                  <a:srgbClr val="6A8668"/>
                </a:solidFill>
              </a:rPr>
              <a:t>hendrerit</a:t>
            </a:r>
            <a:r>
              <a:rPr lang="cs-CZ" dirty="0">
                <a:solidFill>
                  <a:srgbClr val="6A8668"/>
                </a:solidFill>
              </a:rPr>
              <a:t> in </a:t>
            </a:r>
            <a:r>
              <a:rPr lang="cs-CZ" dirty="0" err="1">
                <a:solidFill>
                  <a:srgbClr val="6A8668"/>
                </a:solidFill>
              </a:rPr>
              <a:t>vulputate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velit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esse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molestie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consequat</a:t>
            </a:r>
            <a:r>
              <a:rPr lang="cs-CZ" dirty="0">
                <a:solidFill>
                  <a:srgbClr val="6A8668"/>
                </a:solidFill>
              </a:rPr>
              <a:t>, vel </a:t>
            </a:r>
            <a:r>
              <a:rPr lang="cs-CZ" dirty="0" err="1">
                <a:solidFill>
                  <a:srgbClr val="6A8668"/>
                </a:solidFill>
              </a:rPr>
              <a:t>illum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eu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feugiat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nulla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facilisis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at</a:t>
            </a:r>
            <a:r>
              <a:rPr lang="cs-CZ" dirty="0">
                <a:solidFill>
                  <a:srgbClr val="6A8668"/>
                </a:solidFill>
              </a:rPr>
              <a:t> vero </a:t>
            </a:r>
            <a:r>
              <a:rPr lang="cs-CZ" dirty="0" err="1">
                <a:solidFill>
                  <a:srgbClr val="6A8668"/>
                </a:solidFill>
              </a:rPr>
              <a:t>eros</a:t>
            </a:r>
            <a:r>
              <a:rPr lang="cs-CZ" dirty="0">
                <a:solidFill>
                  <a:srgbClr val="6A8668"/>
                </a:solidFill>
              </a:rPr>
              <a:t> et </a:t>
            </a:r>
            <a:r>
              <a:rPr lang="cs-CZ" dirty="0" err="1">
                <a:solidFill>
                  <a:srgbClr val="6A8668"/>
                </a:solidFill>
              </a:rPr>
              <a:t>accumsan</a:t>
            </a:r>
            <a:r>
              <a:rPr lang="cs-CZ" dirty="0">
                <a:solidFill>
                  <a:srgbClr val="6A8668"/>
                </a:solidFill>
              </a:rPr>
              <a:t> et </a:t>
            </a:r>
            <a:r>
              <a:rPr lang="cs-CZ" dirty="0" err="1">
                <a:solidFill>
                  <a:srgbClr val="6A8668"/>
                </a:solidFill>
              </a:rPr>
              <a:t>iusto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odio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dignissim</a:t>
            </a:r>
            <a:r>
              <a:rPr lang="cs-CZ" dirty="0">
                <a:solidFill>
                  <a:srgbClr val="6A8668"/>
                </a:solidFill>
              </a:rPr>
              <a:t> qui </a:t>
            </a:r>
            <a:r>
              <a:rPr lang="cs-CZ" dirty="0" err="1">
                <a:solidFill>
                  <a:srgbClr val="6A8668"/>
                </a:solidFill>
              </a:rPr>
              <a:t>blandit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praesent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luptatum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zzril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delenit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augue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duis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dolore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te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feugait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nulla</a:t>
            </a:r>
            <a:r>
              <a:rPr lang="cs-CZ" dirty="0">
                <a:solidFill>
                  <a:srgbClr val="6A8668"/>
                </a:solidFill>
              </a:rPr>
              <a:t> </a:t>
            </a:r>
            <a:r>
              <a:rPr lang="cs-CZ" dirty="0" err="1">
                <a:solidFill>
                  <a:srgbClr val="6A8668"/>
                </a:solidFill>
              </a:rPr>
              <a:t>facilisi</a:t>
            </a:r>
            <a:r>
              <a:rPr lang="cs-CZ" dirty="0">
                <a:solidFill>
                  <a:srgbClr val="513F95"/>
                </a:solidFill>
              </a:rPr>
              <a:t>.</a:t>
            </a:r>
            <a:endParaRPr lang="cs-CZ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3EE73D-B31D-4678-C7A4-D21E2B939B68}"/>
              </a:ext>
            </a:extLst>
          </p:cNvPr>
          <p:cNvGrpSpPr/>
          <p:nvPr/>
        </p:nvGrpSpPr>
        <p:grpSpPr>
          <a:xfrm>
            <a:off x="10444280" y="0"/>
            <a:ext cx="1340352" cy="2060848"/>
            <a:chOff x="10444280" y="0"/>
            <a:chExt cx="1340352" cy="206084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10B7CD1-BC71-F96E-370E-0188A37C72AF}"/>
                </a:ext>
              </a:extLst>
            </p:cNvPr>
            <p:cNvSpPr/>
            <p:nvPr/>
          </p:nvSpPr>
          <p:spPr>
            <a:xfrm flipH="1">
              <a:off x="11424592" y="1"/>
              <a:ext cx="360040" cy="2060847"/>
            </a:xfrm>
            <a:prstGeom prst="rect">
              <a:avLst/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46B6F80-D8FC-D3B2-E6CA-11DD625F401D}"/>
                </a:ext>
              </a:extLst>
            </p:cNvPr>
            <p:cNvGrpSpPr/>
            <p:nvPr/>
          </p:nvGrpSpPr>
          <p:grpSpPr>
            <a:xfrm flipH="1">
              <a:off x="10444280" y="0"/>
              <a:ext cx="851396" cy="836712"/>
              <a:chOff x="2789982" y="4221018"/>
              <a:chExt cx="851396" cy="135453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1D9115-2D59-20D3-3A71-A7197194FA0E}"/>
                  </a:ext>
                </a:extLst>
              </p:cNvPr>
              <p:cNvSpPr/>
              <p:nvPr/>
            </p:nvSpPr>
            <p:spPr>
              <a:xfrm>
                <a:off x="2789982" y="4221018"/>
                <a:ext cx="360040" cy="1354530"/>
              </a:xfrm>
              <a:prstGeom prst="rect">
                <a:avLst/>
              </a:prstGeom>
              <a:solidFill>
                <a:srgbClr val="6A8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ED2A01-90E3-1D9B-5DF9-EFB94478D8E3}"/>
                  </a:ext>
                </a:extLst>
              </p:cNvPr>
              <p:cNvSpPr/>
              <p:nvPr/>
            </p:nvSpPr>
            <p:spPr>
              <a:xfrm>
                <a:off x="3281338" y="4221018"/>
                <a:ext cx="360040" cy="13545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F70BF8E-EAF0-4EE5-C089-BE58DD257D09}"/>
              </a:ext>
            </a:extLst>
          </p:cNvPr>
          <p:cNvSpPr/>
          <p:nvPr/>
        </p:nvSpPr>
        <p:spPr>
          <a:xfrm>
            <a:off x="-10713" y="1030424"/>
            <a:ext cx="360040" cy="992602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396AB7-10FF-8F4D-E0ED-78D19C2922A6}"/>
              </a:ext>
            </a:extLst>
          </p:cNvPr>
          <p:cNvGrpSpPr/>
          <p:nvPr/>
        </p:nvGrpSpPr>
        <p:grpSpPr>
          <a:xfrm>
            <a:off x="-10712" y="3503911"/>
            <a:ext cx="2335757" cy="2997797"/>
            <a:chOff x="-10712" y="3503911"/>
            <a:chExt cx="2335757" cy="29977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20BE82E-3716-84E1-A222-9DB2E5BEED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712" y="3503911"/>
              <a:ext cx="2335757" cy="2997797"/>
            </a:xfrm>
            <a:custGeom>
              <a:avLst/>
              <a:gdLst>
                <a:gd name="connsiteX0" fmla="*/ 836859 w 2335757"/>
                <a:gd name="connsiteY0" fmla="*/ 0 h 2997797"/>
                <a:gd name="connsiteX1" fmla="*/ 2335757 w 2335757"/>
                <a:gd name="connsiteY1" fmla="*/ 1498899 h 2997797"/>
                <a:gd name="connsiteX2" fmla="*/ 836859 w 2335757"/>
                <a:gd name="connsiteY2" fmla="*/ 2997797 h 2997797"/>
                <a:gd name="connsiteX3" fmla="*/ 122395 w 2335757"/>
                <a:gd name="connsiteY3" fmla="*/ 2816888 h 2997797"/>
                <a:gd name="connsiteX4" fmla="*/ 0 w 2335757"/>
                <a:gd name="connsiteY4" fmla="*/ 2742532 h 2997797"/>
                <a:gd name="connsiteX5" fmla="*/ 0 w 2335757"/>
                <a:gd name="connsiteY5" fmla="*/ 2179905 h 2997797"/>
                <a:gd name="connsiteX6" fmla="*/ 4090 w 2335757"/>
                <a:gd name="connsiteY6" fmla="*/ 2185374 h 2997797"/>
                <a:gd name="connsiteX7" fmla="*/ 836859 w 2335757"/>
                <a:gd name="connsiteY7" fmla="*/ 2578106 h 2997797"/>
                <a:gd name="connsiteX8" fmla="*/ 1916066 w 2335757"/>
                <a:gd name="connsiteY8" fmla="*/ 1498899 h 2997797"/>
                <a:gd name="connsiteX9" fmla="*/ 836859 w 2335757"/>
                <a:gd name="connsiteY9" fmla="*/ 419692 h 2997797"/>
                <a:gd name="connsiteX10" fmla="*/ 4090 w 2335757"/>
                <a:gd name="connsiteY10" fmla="*/ 812423 h 2997797"/>
                <a:gd name="connsiteX11" fmla="*/ 0 w 2335757"/>
                <a:gd name="connsiteY11" fmla="*/ 817893 h 2997797"/>
                <a:gd name="connsiteX12" fmla="*/ 0 w 2335757"/>
                <a:gd name="connsiteY12" fmla="*/ 255266 h 2997797"/>
                <a:gd name="connsiteX13" fmla="*/ 122395 w 2335757"/>
                <a:gd name="connsiteY13" fmla="*/ 180909 h 2997797"/>
                <a:gd name="connsiteX14" fmla="*/ 836859 w 2335757"/>
                <a:gd name="connsiteY14" fmla="*/ 0 h 299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5757" h="2997797">
                  <a:moveTo>
                    <a:pt x="836859" y="0"/>
                  </a:moveTo>
                  <a:cubicBezTo>
                    <a:pt x="1664677" y="0"/>
                    <a:pt x="2335757" y="671080"/>
                    <a:pt x="2335757" y="1498899"/>
                  </a:cubicBezTo>
                  <a:cubicBezTo>
                    <a:pt x="2335757" y="2326717"/>
                    <a:pt x="1664677" y="2997797"/>
                    <a:pt x="836859" y="2997797"/>
                  </a:cubicBezTo>
                  <a:cubicBezTo>
                    <a:pt x="578165" y="2997797"/>
                    <a:pt x="334779" y="2932262"/>
                    <a:pt x="122395" y="2816888"/>
                  </a:cubicBezTo>
                  <a:lnTo>
                    <a:pt x="0" y="2742532"/>
                  </a:lnTo>
                  <a:lnTo>
                    <a:pt x="0" y="2179905"/>
                  </a:lnTo>
                  <a:lnTo>
                    <a:pt x="4090" y="2185374"/>
                  </a:lnTo>
                  <a:cubicBezTo>
                    <a:pt x="202033" y="2425225"/>
                    <a:pt x="501592" y="2578106"/>
                    <a:pt x="836859" y="2578106"/>
                  </a:cubicBezTo>
                  <a:cubicBezTo>
                    <a:pt x="1432888" y="2578106"/>
                    <a:pt x="1916066" y="2094928"/>
                    <a:pt x="1916066" y="1498899"/>
                  </a:cubicBezTo>
                  <a:cubicBezTo>
                    <a:pt x="1916066" y="902870"/>
                    <a:pt x="1432888" y="419692"/>
                    <a:pt x="836859" y="419692"/>
                  </a:cubicBezTo>
                  <a:cubicBezTo>
                    <a:pt x="501592" y="419692"/>
                    <a:pt x="202033" y="572572"/>
                    <a:pt x="4090" y="812423"/>
                  </a:cubicBezTo>
                  <a:lnTo>
                    <a:pt x="0" y="817893"/>
                  </a:lnTo>
                  <a:lnTo>
                    <a:pt x="0" y="255266"/>
                  </a:lnTo>
                  <a:lnTo>
                    <a:pt x="122395" y="180909"/>
                  </a:lnTo>
                  <a:cubicBezTo>
                    <a:pt x="334779" y="65535"/>
                    <a:pt x="578165" y="0"/>
                    <a:pt x="83685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57CE78C-99AD-8EAC-D3F6-1742A54E4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878" y="4442541"/>
              <a:ext cx="1120537" cy="1120537"/>
            </a:xfrm>
            <a:prstGeom prst="ellipse">
              <a:avLst/>
            </a:prstGeom>
            <a:solidFill>
              <a:srgbClr val="6A8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3719</Words>
  <Application>Microsoft Office PowerPoint</Application>
  <PresentationFormat>Širokoúhlá obrazovka</PresentationFormat>
  <Paragraphs>294</Paragraphs>
  <Slides>28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NÁZEV STUDIJNÍ OPORY*PREZENTACE </vt:lpstr>
      <vt:lpstr>NÁZEV STUDIJNÍ OPORY</vt:lpstr>
      <vt:lpstr>NÁZEV KAPITOLY 01</vt:lpstr>
      <vt:lpstr>Úvod kapitoly 01 Lorem ipsum dolor sit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Lorem ipsum dolor  sit amet</vt:lpstr>
      <vt:lpstr>Lorem ipsum</vt:lpstr>
      <vt:lpstr>NÁZEV KAPITOLY 04</vt:lpstr>
      <vt:lpstr>Úvod kapitoly 04 Duis autem vel eum iriure dolor in hendrerit</vt:lpstr>
      <vt:lpstr>Prezentace aplikace PowerPoint</vt:lpstr>
      <vt:lpstr>Lorem ipsum dolor sit amet, consetetur sadipscing elitr, sed diam nonumy eirmod tempor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139</cp:revision>
  <dcterms:created xsi:type="dcterms:W3CDTF">2023-04-24T08:53:15Z</dcterms:created>
  <dcterms:modified xsi:type="dcterms:W3CDTF">2023-06-08T07:12:21Z</dcterms:modified>
</cp:coreProperties>
</file>