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0"/>
  </p:notesMasterIdLst>
  <p:sldIdLst>
    <p:sldId id="259" r:id="rId2"/>
    <p:sldId id="261" r:id="rId3"/>
    <p:sldId id="263" r:id="rId4"/>
    <p:sldId id="297" r:id="rId5"/>
    <p:sldId id="265" r:id="rId6"/>
    <p:sldId id="266" r:id="rId7"/>
    <p:sldId id="298" r:id="rId8"/>
    <p:sldId id="289" r:id="rId9"/>
    <p:sldId id="299" r:id="rId10"/>
    <p:sldId id="269" r:id="rId11"/>
    <p:sldId id="270" r:id="rId12"/>
    <p:sldId id="302" r:id="rId13"/>
    <p:sldId id="290" r:id="rId14"/>
    <p:sldId id="300" r:id="rId15"/>
    <p:sldId id="280" r:id="rId16"/>
    <p:sldId id="274" r:id="rId17"/>
    <p:sldId id="301" r:id="rId18"/>
    <p:sldId id="303" r:id="rId19"/>
    <p:sldId id="304" r:id="rId20"/>
    <p:sldId id="286" r:id="rId21"/>
    <p:sldId id="305" r:id="rId22"/>
    <p:sldId id="306" r:id="rId23"/>
    <p:sldId id="307" r:id="rId24"/>
    <p:sldId id="287" r:id="rId25"/>
    <p:sldId id="308" r:id="rId26"/>
    <p:sldId id="309" r:id="rId27"/>
    <p:sldId id="310" r:id="rId28"/>
    <p:sldId id="31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4702" userDrawn="1">
          <p15:clr>
            <a:srgbClr val="A4A3A4"/>
          </p15:clr>
        </p15:guide>
        <p15:guide id="3" pos="3613" userDrawn="1">
          <p15:clr>
            <a:srgbClr val="A4A3A4"/>
          </p15:clr>
        </p15:guide>
        <p15:guide id="4" orient="horz" pos="1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AD"/>
    <a:srgbClr val="E5AA2D"/>
    <a:srgbClr val="5CB8E2"/>
    <a:srgbClr val="ED2E62"/>
    <a:srgbClr val="FFF358"/>
    <a:srgbClr val="6A8668"/>
    <a:srgbClr val="A9ABAE"/>
    <a:srgbClr val="513F95"/>
    <a:srgbClr val="F9CAD4"/>
    <a:srgbClr val="A5B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0" autoAdjust="0"/>
    <p:restoredTop sz="96482" autoAdjust="0"/>
  </p:normalViewPr>
  <p:slideViewPr>
    <p:cSldViewPr>
      <p:cViewPr varScale="1">
        <p:scale>
          <a:sx n="116" d="100"/>
          <a:sy n="116" d="100"/>
        </p:scale>
        <p:origin x="102" y="102"/>
      </p:cViewPr>
      <p:guideLst>
        <p:guide orient="horz" pos="3612"/>
        <p:guide pos="4702"/>
        <p:guide pos="3613"/>
        <p:guide orient="horz" pos="1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816AC-E699-4010-BC5B-9A83DDA76F41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17DA-E1AA-4A19-9DCA-97316F9D2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63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10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77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2767685"/>
            <a:ext cx="4500000" cy="1588127"/>
          </a:xfrm>
        </p:spPr>
        <p:txBody>
          <a:bodyPr anchor="b">
            <a:spAutoFit/>
          </a:bodyPr>
          <a:lstStyle>
            <a:lvl1pPr algn="l">
              <a:defRPr lang="cs-CZ" dirty="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4355812"/>
            <a:ext cx="4500000" cy="757130"/>
          </a:xfrm>
        </p:spPr>
        <p:txBody>
          <a:bodyPr>
            <a:spAutoFit/>
          </a:bodyPr>
          <a:lstStyle>
            <a:lvl1pPr marL="0" indent="0" algn="l">
              <a:buNone/>
              <a:defRPr lang="cs-CZ" sz="2400" b="1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34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cela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82771-AB32-C8D4-6C1B-768ABC9B13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373601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183920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83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dikace N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>
            <a:extLst>
              <a:ext uri="{FF2B5EF4-FFF2-40B4-BE49-F238E27FC236}">
                <a16:creationId xmlns:a16="http://schemas.microsoft.com/office/drawing/2014/main" id="{E8F1A468-5061-FF05-7B1E-73F4B88CC7F6}"/>
              </a:ext>
            </a:extLst>
          </p:cNvPr>
          <p:cNvSpPr txBox="1">
            <a:spLocks/>
          </p:cNvSpPr>
          <p:nvPr userDrawn="1"/>
        </p:nvSpPr>
        <p:spPr>
          <a:xfrm>
            <a:off x="2783632" y="6165304"/>
            <a:ext cx="662473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Podpořeno z projektu Vzdělávání na UP 22+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edUP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NPO_UPOL_MSMT-16589/2022.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DCAEE252-B9F0-9C34-94B7-CBD073D726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088130" y="2420887"/>
            <a:ext cx="4015740" cy="1520190"/>
            <a:chOff x="1720" y="814"/>
            <a:chExt cx="2108" cy="798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1B952CDE-3544-C74D-2F64-6AFBFEBD2C0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814"/>
              <a:ext cx="210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8A47FF12-4770-023C-A553-0A892FC861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3" y="814"/>
              <a:ext cx="10" cy="79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B6125056-BC14-7F77-D0F6-0AE19F4AA4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3" y="849"/>
              <a:ext cx="74" cy="117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1C70F69F-0AA8-8D75-4E14-D5B9CB24B4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0" y="886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8">
              <a:extLst>
                <a:ext uri="{FF2B5EF4-FFF2-40B4-BE49-F238E27FC236}">
                  <a16:creationId xmlns:a16="http://schemas.microsoft.com/office/drawing/2014/main" id="{ADD34333-B7BA-983C-0AFC-F9974C1698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5" y="841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9">
              <a:extLst>
                <a:ext uri="{FF2B5EF4-FFF2-40B4-BE49-F238E27FC236}">
                  <a16:creationId xmlns:a16="http://schemas.microsoft.com/office/drawing/2014/main" id="{0DDDB5D1-6B7F-3EC7-4759-B43AC36BA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1" y="886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9FF2611A-1655-F48B-2D3D-5FF66B0858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" y="886"/>
              <a:ext cx="79" cy="123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1F44D3ED-C87F-F477-0425-DD909FB5D1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0" y="886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154494A0-DC26-D84B-BD62-E2DCC58467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3" y="886"/>
              <a:ext cx="79" cy="123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">
              <a:extLst>
                <a:ext uri="{FF2B5EF4-FFF2-40B4-BE49-F238E27FC236}">
                  <a16:creationId xmlns:a16="http://schemas.microsoft.com/office/drawing/2014/main" id="{EA14D5F7-DBD5-BE3C-54D7-A0B4BC844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53" y="850"/>
              <a:ext cx="23" cy="116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4">
              <a:extLst>
                <a:ext uri="{FF2B5EF4-FFF2-40B4-BE49-F238E27FC236}">
                  <a16:creationId xmlns:a16="http://schemas.microsoft.com/office/drawing/2014/main" id="{AABAA2FC-2643-B13D-5C80-710125319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5" y="886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5">
              <a:extLst>
                <a:ext uri="{FF2B5EF4-FFF2-40B4-BE49-F238E27FC236}">
                  <a16:creationId xmlns:a16="http://schemas.microsoft.com/office/drawing/2014/main" id="{3B03AACE-96E8-7DD5-CF4B-239195387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5" y="841"/>
              <a:ext cx="74" cy="125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9E0FE34C-375F-B986-526B-34A886D756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5" y="844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7">
              <a:extLst>
                <a:ext uri="{FF2B5EF4-FFF2-40B4-BE49-F238E27FC236}">
                  <a16:creationId xmlns:a16="http://schemas.microsoft.com/office/drawing/2014/main" id="{CE8BB034-DC54-80D7-13C0-DAD6C013F8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3" y="1038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8">
              <a:extLst>
                <a:ext uri="{FF2B5EF4-FFF2-40B4-BE49-F238E27FC236}">
                  <a16:creationId xmlns:a16="http://schemas.microsoft.com/office/drawing/2014/main" id="{3B17A28E-2F3A-2EBA-F847-F53CD62CF7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2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9">
              <a:extLst>
                <a:ext uri="{FF2B5EF4-FFF2-40B4-BE49-F238E27FC236}">
                  <a16:creationId xmlns:a16="http://schemas.microsoft.com/office/drawing/2014/main" id="{3C307E8E-EC5F-EE14-D72C-545CE6B9B7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3" y="1036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20">
              <a:extLst>
                <a:ext uri="{FF2B5EF4-FFF2-40B4-BE49-F238E27FC236}">
                  <a16:creationId xmlns:a16="http://schemas.microsoft.com/office/drawing/2014/main" id="{AB733F5A-A511-BB15-5507-396BABE4AA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2" y="1081"/>
              <a:ext cx="82" cy="82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21">
              <a:extLst>
                <a:ext uri="{FF2B5EF4-FFF2-40B4-BE49-F238E27FC236}">
                  <a16:creationId xmlns:a16="http://schemas.microsoft.com/office/drawing/2014/main" id="{1813600F-184F-1E49-746B-B0944DF96A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0" y="1036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22">
              <a:extLst>
                <a:ext uri="{FF2B5EF4-FFF2-40B4-BE49-F238E27FC236}">
                  <a16:creationId xmlns:a16="http://schemas.microsoft.com/office/drawing/2014/main" id="{BDDB594B-B521-77FB-868C-241A9897D3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6" y="1056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23">
              <a:extLst>
                <a:ext uri="{FF2B5EF4-FFF2-40B4-BE49-F238E27FC236}">
                  <a16:creationId xmlns:a16="http://schemas.microsoft.com/office/drawing/2014/main" id="{F497BDAA-EC7F-74A0-EB06-95F3632EB8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5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A18ABDA0-7F1D-0DC9-80F9-78A12CB64A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966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E4A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25">
              <a:extLst>
                <a:ext uri="{FF2B5EF4-FFF2-40B4-BE49-F238E27FC236}">
                  <a16:creationId xmlns:a16="http://schemas.microsoft.com/office/drawing/2014/main" id="{245744EC-8931-DEA5-CCE4-83BD4B0E07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390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26">
              <a:extLst>
                <a:ext uri="{FF2B5EF4-FFF2-40B4-BE49-F238E27FC236}">
                  <a16:creationId xmlns:a16="http://schemas.microsoft.com/office/drawing/2014/main" id="{7EB1081E-6AB9-F47B-8754-B892CD7258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2" y="1417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27">
              <a:extLst>
                <a:ext uri="{FF2B5EF4-FFF2-40B4-BE49-F238E27FC236}">
                  <a16:creationId xmlns:a16="http://schemas.microsoft.com/office/drawing/2014/main" id="{9DE4AD24-FF8A-10F4-8986-D651BC7D07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90" y="1390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28">
              <a:extLst>
                <a:ext uri="{FF2B5EF4-FFF2-40B4-BE49-F238E27FC236}">
                  <a16:creationId xmlns:a16="http://schemas.microsoft.com/office/drawing/2014/main" id="{D9F130F3-178F-0D77-832A-C4D2FC69B9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4" y="1418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29">
              <a:extLst>
                <a:ext uri="{FF2B5EF4-FFF2-40B4-BE49-F238E27FC236}">
                  <a16:creationId xmlns:a16="http://schemas.microsoft.com/office/drawing/2014/main" id="{366200D4-E3A5-CA40-1CD6-49F78CBF2C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6" y="1417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Freeform 30">
              <a:extLst>
                <a:ext uri="{FF2B5EF4-FFF2-40B4-BE49-F238E27FC236}">
                  <a16:creationId xmlns:a16="http://schemas.microsoft.com/office/drawing/2014/main" id="{F867C1B3-8F0A-3BBD-D6A4-A52A83879F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2" y="1417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31">
              <a:extLst>
                <a:ext uri="{FF2B5EF4-FFF2-40B4-BE49-F238E27FC236}">
                  <a16:creationId xmlns:a16="http://schemas.microsoft.com/office/drawing/2014/main" id="{59B41227-A60A-2032-D49C-AF9E741781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4" y="1418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8" name="Freeform 32">
              <a:extLst>
                <a:ext uri="{FF2B5EF4-FFF2-40B4-BE49-F238E27FC236}">
                  <a16:creationId xmlns:a16="http://schemas.microsoft.com/office/drawing/2014/main" id="{9421D142-148E-71C0-8E8C-B39C87B32D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" y="1390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33">
              <a:extLst>
                <a:ext uri="{FF2B5EF4-FFF2-40B4-BE49-F238E27FC236}">
                  <a16:creationId xmlns:a16="http://schemas.microsoft.com/office/drawing/2014/main" id="{EEFDD0F9-790F-9ED4-C53A-92B48CB985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1398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34">
              <a:extLst>
                <a:ext uri="{FF2B5EF4-FFF2-40B4-BE49-F238E27FC236}">
                  <a16:creationId xmlns:a16="http://schemas.microsoft.com/office/drawing/2014/main" id="{434BB180-F2E4-C69A-18CA-18C8046054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18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35">
              <a:extLst>
                <a:ext uri="{FF2B5EF4-FFF2-40B4-BE49-F238E27FC236}">
                  <a16:creationId xmlns:a16="http://schemas.microsoft.com/office/drawing/2014/main" id="{03AB0E5C-30C7-D290-16DD-13BD5057CF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" y="1389"/>
              <a:ext cx="55" cy="86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36">
              <a:extLst>
                <a:ext uri="{FF2B5EF4-FFF2-40B4-BE49-F238E27FC236}">
                  <a16:creationId xmlns:a16="http://schemas.microsoft.com/office/drawing/2014/main" id="{F6C2AD1E-880E-7593-A4C9-CCE320C209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5" y="1417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37">
              <a:extLst>
                <a:ext uri="{FF2B5EF4-FFF2-40B4-BE49-F238E27FC236}">
                  <a16:creationId xmlns:a16="http://schemas.microsoft.com/office/drawing/2014/main" id="{9A7B4BE8-EA2D-834A-2E6D-01A28192D9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1" y="1383"/>
              <a:ext cx="13" cy="92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38">
              <a:extLst>
                <a:ext uri="{FF2B5EF4-FFF2-40B4-BE49-F238E27FC236}">
                  <a16:creationId xmlns:a16="http://schemas.microsoft.com/office/drawing/2014/main" id="{DB3AE641-2714-BAB7-55E1-6C1413C7D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6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5" name="Freeform 39">
              <a:extLst>
                <a:ext uri="{FF2B5EF4-FFF2-40B4-BE49-F238E27FC236}">
                  <a16:creationId xmlns:a16="http://schemas.microsoft.com/office/drawing/2014/main" id="{F8DC4254-831A-11C6-2C32-CBA3F90E60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7" y="1417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6" name="Freeform 40">
              <a:extLst>
                <a:ext uri="{FF2B5EF4-FFF2-40B4-BE49-F238E27FC236}">
                  <a16:creationId xmlns:a16="http://schemas.microsoft.com/office/drawing/2014/main" id="{588F3020-1D25-0F98-C8EF-21EBC24F04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4" y="1383"/>
              <a:ext cx="55" cy="92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7" name="Freeform 41">
              <a:extLst>
                <a:ext uri="{FF2B5EF4-FFF2-40B4-BE49-F238E27FC236}">
                  <a16:creationId xmlns:a16="http://schemas.microsoft.com/office/drawing/2014/main" id="{4C92D6F1-FAF6-FC93-3615-4DBE94CF5F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0" y="1385"/>
              <a:ext cx="51" cy="92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8" name="Freeform 42">
              <a:extLst>
                <a:ext uri="{FF2B5EF4-FFF2-40B4-BE49-F238E27FC236}">
                  <a16:creationId xmlns:a16="http://schemas.microsoft.com/office/drawing/2014/main" id="{BFE752AF-5E30-6D62-5310-A5830DF62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4" y="1383"/>
              <a:ext cx="52" cy="92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9" name="Freeform 43">
              <a:extLst>
                <a:ext uri="{FF2B5EF4-FFF2-40B4-BE49-F238E27FC236}">
                  <a16:creationId xmlns:a16="http://schemas.microsoft.com/office/drawing/2014/main" id="{94B555A4-4670-486C-C744-B7A7B19D19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0" y="1417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0" name="Freeform 44">
              <a:extLst>
                <a:ext uri="{FF2B5EF4-FFF2-40B4-BE49-F238E27FC236}">
                  <a16:creationId xmlns:a16="http://schemas.microsoft.com/office/drawing/2014/main" id="{EE0187BA-F320-6A0F-D26A-15573E0361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8" y="1549"/>
              <a:ext cx="57" cy="58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1" name="Freeform 45">
              <a:extLst>
                <a:ext uri="{FF2B5EF4-FFF2-40B4-BE49-F238E27FC236}">
                  <a16:creationId xmlns:a16="http://schemas.microsoft.com/office/drawing/2014/main" id="{D54F92F8-E0A6-0976-AC2E-32B3374D72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4" y="1519"/>
              <a:ext cx="86" cy="89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2" name="Freeform 46">
              <a:extLst>
                <a:ext uri="{FF2B5EF4-FFF2-40B4-BE49-F238E27FC236}">
                  <a16:creationId xmlns:a16="http://schemas.microsoft.com/office/drawing/2014/main" id="{C7815219-0615-18DA-6AEE-D324F0780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2" y="1514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3" name="Freeform 47">
              <a:extLst>
                <a:ext uri="{FF2B5EF4-FFF2-40B4-BE49-F238E27FC236}">
                  <a16:creationId xmlns:a16="http://schemas.microsoft.com/office/drawing/2014/main" id="{41B13FE2-4A66-3176-8F50-B91222AEE1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4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4" name="Freeform 48">
              <a:extLst>
                <a:ext uri="{FF2B5EF4-FFF2-40B4-BE49-F238E27FC236}">
                  <a16:creationId xmlns:a16="http://schemas.microsoft.com/office/drawing/2014/main" id="{2971F60A-9C35-1B9D-57D0-33377B2B72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2" y="1548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5" name="Freeform 49">
              <a:extLst>
                <a:ext uri="{FF2B5EF4-FFF2-40B4-BE49-F238E27FC236}">
                  <a16:creationId xmlns:a16="http://schemas.microsoft.com/office/drawing/2014/main" id="{05F31C35-4C7D-B8F5-DAF1-ADFE10050B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497A0305-D432-3987-2848-A8AEAB377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2" y="1548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FCF9DFEE-F98A-CA9B-263D-323FA0394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8" y="1548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43B01721-7EC9-7000-C9B5-2F3B30ED29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2" y="1521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4828C34-9DD2-6B8D-83C7-2FEA77128F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43979" y="5157192"/>
            <a:ext cx="6304043" cy="701731"/>
            <a:chOff x="3341607" y="5350614"/>
            <a:chExt cx="5446652" cy="606291"/>
          </a:xfrm>
        </p:grpSpPr>
        <p:grpSp>
          <p:nvGrpSpPr>
            <p:cNvPr id="180" name="Group 55">
              <a:extLst>
                <a:ext uri="{FF2B5EF4-FFF2-40B4-BE49-F238E27FC236}">
                  <a16:creationId xmlns:a16="http://schemas.microsoft.com/office/drawing/2014/main" id="{DCCE223E-371B-8CF4-0ABD-0F727DC42C1D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5621238" y="5368641"/>
              <a:ext cx="1395983" cy="588264"/>
              <a:chOff x="3994" y="810"/>
              <a:chExt cx="2748" cy="1158"/>
            </a:xfrm>
          </p:grpSpPr>
          <p:sp>
            <p:nvSpPr>
              <p:cNvPr id="252" name="AutoShape 54">
                <a:extLst>
                  <a:ext uri="{FF2B5EF4-FFF2-40B4-BE49-F238E27FC236}">
                    <a16:creationId xmlns:a16="http://schemas.microsoft.com/office/drawing/2014/main" id="{A21C7DD9-E14D-06E0-7DF9-E51E5EB2D85D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94" y="810"/>
                <a:ext cx="2748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3" name="Freeform 56">
                <a:extLst>
                  <a:ext uri="{FF2B5EF4-FFF2-40B4-BE49-F238E27FC236}">
                    <a16:creationId xmlns:a16="http://schemas.microsoft.com/office/drawing/2014/main" id="{76AEC707-CD88-6118-4ADF-D6B5DEE555F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92" y="801"/>
                <a:ext cx="2750" cy="1167"/>
              </a:xfrm>
              <a:custGeom>
                <a:avLst/>
                <a:gdLst>
                  <a:gd name="T0" fmla="*/ 2856 w 12112"/>
                  <a:gd name="T1" fmla="*/ 637 h 5116"/>
                  <a:gd name="T2" fmla="*/ 1979 w 12112"/>
                  <a:gd name="T3" fmla="*/ 711 h 5116"/>
                  <a:gd name="T4" fmla="*/ 2489 w 12112"/>
                  <a:gd name="T5" fmla="*/ 872 h 5116"/>
                  <a:gd name="T6" fmla="*/ 3207 w 12112"/>
                  <a:gd name="T7" fmla="*/ 934 h 5116"/>
                  <a:gd name="T8" fmla="*/ 1620 w 12112"/>
                  <a:gd name="T9" fmla="*/ 1013 h 5116"/>
                  <a:gd name="T10" fmla="*/ 1216 w 12112"/>
                  <a:gd name="T11" fmla="*/ 1248 h 5116"/>
                  <a:gd name="T12" fmla="*/ 929 w 12112"/>
                  <a:gd name="T13" fmla="*/ 1299 h 5116"/>
                  <a:gd name="T14" fmla="*/ 4474 w 12112"/>
                  <a:gd name="T15" fmla="*/ 1406 h 5116"/>
                  <a:gd name="T16" fmla="*/ 531 w 12112"/>
                  <a:gd name="T17" fmla="*/ 1478 h 5116"/>
                  <a:gd name="T18" fmla="*/ 4715 w 12112"/>
                  <a:gd name="T19" fmla="*/ 1569 h 5116"/>
                  <a:gd name="T20" fmla="*/ 4038 w 12112"/>
                  <a:gd name="T21" fmla="*/ 1672 h 5116"/>
                  <a:gd name="T22" fmla="*/ 236 w 12112"/>
                  <a:gd name="T23" fmla="*/ 1706 h 5116"/>
                  <a:gd name="T24" fmla="*/ 112 w 12112"/>
                  <a:gd name="T25" fmla="*/ 1699 h 5116"/>
                  <a:gd name="T26" fmla="*/ 4316 w 12112"/>
                  <a:gd name="T27" fmla="*/ 1811 h 5116"/>
                  <a:gd name="T28" fmla="*/ 4160 w 12112"/>
                  <a:gd name="T29" fmla="*/ 1905 h 5116"/>
                  <a:gd name="T30" fmla="*/ 5223 w 12112"/>
                  <a:gd name="T31" fmla="*/ 1903 h 5116"/>
                  <a:gd name="T32" fmla="*/ 5561 w 12112"/>
                  <a:gd name="T33" fmla="*/ 1974 h 5116"/>
                  <a:gd name="T34" fmla="*/ 5971 w 12112"/>
                  <a:gd name="T35" fmla="*/ 2013 h 5116"/>
                  <a:gd name="T36" fmla="*/ 275 w 12112"/>
                  <a:gd name="T37" fmla="*/ 2132 h 5116"/>
                  <a:gd name="T38" fmla="*/ 385 w 12112"/>
                  <a:gd name="T39" fmla="*/ 2260 h 5116"/>
                  <a:gd name="T40" fmla="*/ 274 w 12112"/>
                  <a:gd name="T41" fmla="*/ 2585 h 5116"/>
                  <a:gd name="T42" fmla="*/ 6270 w 12112"/>
                  <a:gd name="T43" fmla="*/ 2585 h 5116"/>
                  <a:gd name="T44" fmla="*/ 6023 w 12112"/>
                  <a:gd name="T45" fmla="*/ 2792 h 5116"/>
                  <a:gd name="T46" fmla="*/ 5801 w 12112"/>
                  <a:gd name="T47" fmla="*/ 2944 h 5116"/>
                  <a:gd name="T48" fmla="*/ 676 w 12112"/>
                  <a:gd name="T49" fmla="*/ 2913 h 5116"/>
                  <a:gd name="T50" fmla="*/ 886 w 12112"/>
                  <a:gd name="T51" fmla="*/ 3134 h 5116"/>
                  <a:gd name="T52" fmla="*/ 5601 w 12112"/>
                  <a:gd name="T53" fmla="*/ 3355 h 5116"/>
                  <a:gd name="T54" fmla="*/ 1224 w 12112"/>
                  <a:gd name="T55" fmla="*/ 3543 h 5116"/>
                  <a:gd name="T56" fmla="*/ 3138 w 12112"/>
                  <a:gd name="T57" fmla="*/ 3532 h 5116"/>
                  <a:gd name="T58" fmla="*/ 2622 w 12112"/>
                  <a:gd name="T59" fmla="*/ 3617 h 5116"/>
                  <a:gd name="T60" fmla="*/ 1465 w 12112"/>
                  <a:gd name="T61" fmla="*/ 3591 h 5116"/>
                  <a:gd name="T62" fmla="*/ 4940 w 12112"/>
                  <a:gd name="T63" fmla="*/ 3695 h 5116"/>
                  <a:gd name="T64" fmla="*/ 4815 w 12112"/>
                  <a:gd name="T65" fmla="*/ 3817 h 5116"/>
                  <a:gd name="T66" fmla="*/ 2619 w 12112"/>
                  <a:gd name="T67" fmla="*/ 3813 h 5116"/>
                  <a:gd name="T68" fmla="*/ 4298 w 12112"/>
                  <a:gd name="T69" fmla="*/ 3935 h 5116"/>
                  <a:gd name="T70" fmla="*/ 4582 w 12112"/>
                  <a:gd name="T71" fmla="*/ 3888 h 5116"/>
                  <a:gd name="T72" fmla="*/ 2440 w 12112"/>
                  <a:gd name="T73" fmla="*/ 4090 h 5116"/>
                  <a:gd name="T74" fmla="*/ 2264 w 12112"/>
                  <a:gd name="T75" fmla="*/ 4192 h 5116"/>
                  <a:gd name="T76" fmla="*/ 748 w 12112"/>
                  <a:gd name="T77" fmla="*/ 3699 h 5116"/>
                  <a:gd name="T78" fmla="*/ 3549 w 12112"/>
                  <a:gd name="T79" fmla="*/ 5116 h 5116"/>
                  <a:gd name="T80" fmla="*/ 3446 w 12112"/>
                  <a:gd name="T81" fmla="*/ 2577 h 5116"/>
                  <a:gd name="T82" fmla="*/ 3847 w 12112"/>
                  <a:gd name="T83" fmla="*/ 448 h 5116"/>
                  <a:gd name="T84" fmla="*/ 7826 w 12112"/>
                  <a:gd name="T85" fmla="*/ 642 h 5116"/>
                  <a:gd name="T86" fmla="*/ 8165 w 12112"/>
                  <a:gd name="T87" fmla="*/ 871 h 5116"/>
                  <a:gd name="T88" fmla="*/ 8193 w 12112"/>
                  <a:gd name="T89" fmla="*/ 1132 h 5116"/>
                  <a:gd name="T90" fmla="*/ 8690 w 12112"/>
                  <a:gd name="T91" fmla="*/ 964 h 5116"/>
                  <a:gd name="T92" fmla="*/ 9574 w 12112"/>
                  <a:gd name="T93" fmla="*/ 1450 h 5116"/>
                  <a:gd name="T94" fmla="*/ 10275 w 12112"/>
                  <a:gd name="T95" fmla="*/ 1292 h 5116"/>
                  <a:gd name="T96" fmla="*/ 10801 w 12112"/>
                  <a:gd name="T97" fmla="*/ 597 h 5116"/>
                  <a:gd name="T98" fmla="*/ 11595 w 12112"/>
                  <a:gd name="T99" fmla="*/ 1191 h 5116"/>
                  <a:gd name="T100" fmla="*/ 12112 w 12112"/>
                  <a:gd name="T101" fmla="*/ 678 h 5116"/>
                  <a:gd name="T102" fmla="*/ 7137 w 12112"/>
                  <a:gd name="T103" fmla="*/ 2621 h 5116"/>
                  <a:gd name="T104" fmla="*/ 7371 w 12112"/>
                  <a:gd name="T105" fmla="*/ 2970 h 5116"/>
                  <a:gd name="T106" fmla="*/ 8418 w 12112"/>
                  <a:gd name="T107" fmla="*/ 2845 h 5116"/>
                  <a:gd name="T108" fmla="*/ 8332 w 12112"/>
                  <a:gd name="T109" fmla="*/ 2561 h 5116"/>
                  <a:gd name="T110" fmla="*/ 8516 w 12112"/>
                  <a:gd name="T111" fmla="*/ 2885 h 5116"/>
                  <a:gd name="T112" fmla="*/ 9290 w 12112"/>
                  <a:gd name="T113" fmla="*/ 2591 h 5116"/>
                  <a:gd name="T114" fmla="*/ 7278 w 12112"/>
                  <a:gd name="T115" fmla="*/ 4308 h 5116"/>
                  <a:gd name="T116" fmla="*/ 7981 w 12112"/>
                  <a:gd name="T117" fmla="*/ 4180 h 5116"/>
                  <a:gd name="T118" fmla="*/ 8629 w 12112"/>
                  <a:gd name="T119" fmla="*/ 4278 h 5116"/>
                  <a:gd name="T120" fmla="*/ 8863 w 12112"/>
                  <a:gd name="T121" fmla="*/ 3907 h 5116"/>
                  <a:gd name="T122" fmla="*/ 9780 w 12112"/>
                  <a:gd name="T123" fmla="*/ 3591 h 5116"/>
                  <a:gd name="T124" fmla="*/ 11448 w 12112"/>
                  <a:gd name="T125" fmla="*/ 4557 h 5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12" h="5116">
                    <a:moveTo>
                      <a:pt x="2641" y="717"/>
                    </a:moveTo>
                    <a:cubicBezTo>
                      <a:pt x="2611" y="701"/>
                      <a:pt x="2600" y="665"/>
                      <a:pt x="2615" y="635"/>
                    </a:cubicBezTo>
                    <a:cubicBezTo>
                      <a:pt x="2630" y="605"/>
                      <a:pt x="2667" y="594"/>
                      <a:pt x="2696" y="609"/>
                    </a:cubicBezTo>
                    <a:cubicBezTo>
                      <a:pt x="2726" y="624"/>
                      <a:pt x="2738" y="661"/>
                      <a:pt x="2722" y="691"/>
                    </a:cubicBezTo>
                    <a:lnTo>
                      <a:pt x="2722" y="691"/>
                    </a:lnTo>
                    <a:cubicBezTo>
                      <a:pt x="2712" y="711"/>
                      <a:pt x="2691" y="723"/>
                      <a:pt x="2669" y="723"/>
                    </a:cubicBezTo>
                    <a:cubicBezTo>
                      <a:pt x="2659" y="723"/>
                      <a:pt x="2650" y="721"/>
                      <a:pt x="2641" y="717"/>
                    </a:cubicBezTo>
                    <a:close/>
                    <a:moveTo>
                      <a:pt x="2840" y="721"/>
                    </a:moveTo>
                    <a:lnTo>
                      <a:pt x="2840" y="721"/>
                    </a:lnTo>
                    <a:cubicBezTo>
                      <a:pt x="2821" y="693"/>
                      <a:pt x="2828" y="656"/>
                      <a:pt x="2856" y="637"/>
                    </a:cubicBezTo>
                    <a:cubicBezTo>
                      <a:pt x="2884" y="619"/>
                      <a:pt x="2921" y="626"/>
                      <a:pt x="2940" y="654"/>
                    </a:cubicBezTo>
                    <a:cubicBezTo>
                      <a:pt x="2958" y="681"/>
                      <a:pt x="2951" y="719"/>
                      <a:pt x="2923" y="737"/>
                    </a:cubicBezTo>
                    <a:cubicBezTo>
                      <a:pt x="2913" y="744"/>
                      <a:pt x="2901" y="747"/>
                      <a:pt x="2890" y="747"/>
                    </a:cubicBezTo>
                    <a:cubicBezTo>
                      <a:pt x="2870" y="747"/>
                      <a:pt x="2851" y="738"/>
                      <a:pt x="2840" y="721"/>
                    </a:cubicBezTo>
                    <a:close/>
                    <a:moveTo>
                      <a:pt x="1979" y="711"/>
                    </a:moveTo>
                    <a:cubicBezTo>
                      <a:pt x="1971" y="679"/>
                      <a:pt x="1990" y="646"/>
                      <a:pt x="2022" y="638"/>
                    </a:cubicBezTo>
                    <a:cubicBezTo>
                      <a:pt x="2055" y="630"/>
                      <a:pt x="2088" y="649"/>
                      <a:pt x="2096" y="682"/>
                    </a:cubicBezTo>
                    <a:cubicBezTo>
                      <a:pt x="2104" y="714"/>
                      <a:pt x="2084" y="747"/>
                      <a:pt x="2052" y="755"/>
                    </a:cubicBezTo>
                    <a:cubicBezTo>
                      <a:pt x="2047" y="756"/>
                      <a:pt x="2042" y="757"/>
                      <a:pt x="2037" y="757"/>
                    </a:cubicBezTo>
                    <a:cubicBezTo>
                      <a:pt x="2010" y="757"/>
                      <a:pt x="1986" y="739"/>
                      <a:pt x="1979" y="711"/>
                    </a:cubicBezTo>
                    <a:close/>
                    <a:moveTo>
                      <a:pt x="2229" y="753"/>
                    </a:moveTo>
                    <a:cubicBezTo>
                      <a:pt x="2208" y="727"/>
                      <a:pt x="2212" y="689"/>
                      <a:pt x="2238" y="668"/>
                    </a:cubicBezTo>
                    <a:cubicBezTo>
                      <a:pt x="2264" y="647"/>
                      <a:pt x="2302" y="651"/>
                      <a:pt x="2323" y="676"/>
                    </a:cubicBezTo>
                    <a:cubicBezTo>
                      <a:pt x="2344" y="703"/>
                      <a:pt x="2340" y="740"/>
                      <a:pt x="2314" y="762"/>
                    </a:cubicBezTo>
                    <a:cubicBezTo>
                      <a:pt x="2303" y="770"/>
                      <a:pt x="2290" y="775"/>
                      <a:pt x="2276" y="775"/>
                    </a:cubicBezTo>
                    <a:cubicBezTo>
                      <a:pt x="2259" y="775"/>
                      <a:pt x="2241" y="767"/>
                      <a:pt x="2229" y="753"/>
                    </a:cubicBezTo>
                    <a:close/>
                    <a:moveTo>
                      <a:pt x="2409" y="844"/>
                    </a:moveTo>
                    <a:cubicBezTo>
                      <a:pt x="2394" y="814"/>
                      <a:pt x="2407" y="778"/>
                      <a:pt x="2437" y="763"/>
                    </a:cubicBezTo>
                    <a:cubicBezTo>
                      <a:pt x="2467" y="749"/>
                      <a:pt x="2503" y="762"/>
                      <a:pt x="2518" y="792"/>
                    </a:cubicBezTo>
                    <a:cubicBezTo>
                      <a:pt x="2532" y="822"/>
                      <a:pt x="2519" y="858"/>
                      <a:pt x="2489" y="872"/>
                    </a:cubicBezTo>
                    <a:cubicBezTo>
                      <a:pt x="2481" y="876"/>
                      <a:pt x="2472" y="878"/>
                      <a:pt x="2463" y="878"/>
                    </a:cubicBezTo>
                    <a:cubicBezTo>
                      <a:pt x="2441" y="878"/>
                      <a:pt x="2419" y="866"/>
                      <a:pt x="2409" y="844"/>
                    </a:cubicBezTo>
                    <a:close/>
                    <a:moveTo>
                      <a:pt x="1807" y="855"/>
                    </a:moveTo>
                    <a:cubicBezTo>
                      <a:pt x="1801" y="822"/>
                      <a:pt x="1823" y="791"/>
                      <a:pt x="1856" y="785"/>
                    </a:cubicBezTo>
                    <a:cubicBezTo>
                      <a:pt x="1889" y="780"/>
                      <a:pt x="1920" y="802"/>
                      <a:pt x="1926" y="835"/>
                    </a:cubicBezTo>
                    <a:cubicBezTo>
                      <a:pt x="1931" y="868"/>
                      <a:pt x="1909" y="899"/>
                      <a:pt x="1876" y="904"/>
                    </a:cubicBezTo>
                    <a:cubicBezTo>
                      <a:pt x="1873" y="905"/>
                      <a:pt x="1870" y="905"/>
                      <a:pt x="1866" y="905"/>
                    </a:cubicBezTo>
                    <a:cubicBezTo>
                      <a:pt x="1837" y="905"/>
                      <a:pt x="1812" y="884"/>
                      <a:pt x="1807" y="855"/>
                    </a:cubicBezTo>
                    <a:close/>
                    <a:moveTo>
                      <a:pt x="3236" y="1015"/>
                    </a:moveTo>
                    <a:cubicBezTo>
                      <a:pt x="3206" y="1000"/>
                      <a:pt x="3193" y="964"/>
                      <a:pt x="3207" y="934"/>
                    </a:cubicBezTo>
                    <a:cubicBezTo>
                      <a:pt x="3221" y="904"/>
                      <a:pt x="3257" y="891"/>
                      <a:pt x="3287" y="905"/>
                    </a:cubicBezTo>
                    <a:cubicBezTo>
                      <a:pt x="3318" y="920"/>
                      <a:pt x="3330" y="956"/>
                      <a:pt x="3316" y="986"/>
                    </a:cubicBezTo>
                    <a:cubicBezTo>
                      <a:pt x="3306" y="1008"/>
                      <a:pt x="3284" y="1020"/>
                      <a:pt x="3262" y="1020"/>
                    </a:cubicBezTo>
                    <a:cubicBezTo>
                      <a:pt x="3253" y="1020"/>
                      <a:pt x="3244" y="1019"/>
                      <a:pt x="3236" y="1015"/>
                    </a:cubicBezTo>
                    <a:close/>
                    <a:moveTo>
                      <a:pt x="1620" y="1013"/>
                    </a:moveTo>
                    <a:cubicBezTo>
                      <a:pt x="1597" y="989"/>
                      <a:pt x="1598" y="950"/>
                      <a:pt x="1622" y="927"/>
                    </a:cubicBezTo>
                    <a:cubicBezTo>
                      <a:pt x="1646" y="904"/>
                      <a:pt x="1684" y="905"/>
                      <a:pt x="1707" y="929"/>
                    </a:cubicBezTo>
                    <a:cubicBezTo>
                      <a:pt x="1730" y="954"/>
                      <a:pt x="1729" y="992"/>
                      <a:pt x="1705" y="1015"/>
                    </a:cubicBezTo>
                    <a:cubicBezTo>
                      <a:pt x="1693" y="1026"/>
                      <a:pt x="1678" y="1031"/>
                      <a:pt x="1663" y="1031"/>
                    </a:cubicBezTo>
                    <a:cubicBezTo>
                      <a:pt x="1647" y="1031"/>
                      <a:pt x="1631" y="1025"/>
                      <a:pt x="1620" y="1013"/>
                    </a:cubicBezTo>
                    <a:close/>
                    <a:moveTo>
                      <a:pt x="3439" y="1162"/>
                    </a:moveTo>
                    <a:cubicBezTo>
                      <a:pt x="3413" y="1141"/>
                      <a:pt x="3408" y="1103"/>
                      <a:pt x="3429" y="1077"/>
                    </a:cubicBezTo>
                    <a:cubicBezTo>
                      <a:pt x="3449" y="1051"/>
                      <a:pt x="3487" y="1046"/>
                      <a:pt x="3514" y="1067"/>
                    </a:cubicBezTo>
                    <a:cubicBezTo>
                      <a:pt x="3540" y="1087"/>
                      <a:pt x="3545" y="1125"/>
                      <a:pt x="3524" y="1151"/>
                    </a:cubicBezTo>
                    <a:cubicBezTo>
                      <a:pt x="3512" y="1167"/>
                      <a:pt x="3494" y="1175"/>
                      <a:pt x="3477" y="1175"/>
                    </a:cubicBezTo>
                    <a:cubicBezTo>
                      <a:pt x="3463" y="1175"/>
                      <a:pt x="3450" y="1170"/>
                      <a:pt x="3439" y="1162"/>
                    </a:cubicBezTo>
                    <a:close/>
                    <a:moveTo>
                      <a:pt x="1133" y="1229"/>
                    </a:moveTo>
                    <a:cubicBezTo>
                      <a:pt x="1115" y="1201"/>
                      <a:pt x="1124" y="1163"/>
                      <a:pt x="1152" y="1146"/>
                    </a:cubicBezTo>
                    <a:cubicBezTo>
                      <a:pt x="1181" y="1128"/>
                      <a:pt x="1218" y="1137"/>
                      <a:pt x="1236" y="1165"/>
                    </a:cubicBezTo>
                    <a:cubicBezTo>
                      <a:pt x="1253" y="1194"/>
                      <a:pt x="1244" y="1231"/>
                      <a:pt x="1216" y="1248"/>
                    </a:cubicBezTo>
                    <a:cubicBezTo>
                      <a:pt x="1206" y="1255"/>
                      <a:pt x="1195" y="1257"/>
                      <a:pt x="1184" y="1257"/>
                    </a:cubicBezTo>
                    <a:cubicBezTo>
                      <a:pt x="1164" y="1257"/>
                      <a:pt x="1144" y="1247"/>
                      <a:pt x="1133" y="1229"/>
                    </a:cubicBezTo>
                    <a:close/>
                    <a:moveTo>
                      <a:pt x="3812" y="1265"/>
                    </a:moveTo>
                    <a:cubicBezTo>
                      <a:pt x="3788" y="1241"/>
                      <a:pt x="3788" y="1203"/>
                      <a:pt x="3812" y="1179"/>
                    </a:cubicBezTo>
                    <a:cubicBezTo>
                      <a:pt x="3835" y="1156"/>
                      <a:pt x="3874" y="1156"/>
                      <a:pt x="3897" y="1180"/>
                    </a:cubicBezTo>
                    <a:cubicBezTo>
                      <a:pt x="3921" y="1203"/>
                      <a:pt x="3920" y="1241"/>
                      <a:pt x="3897" y="1265"/>
                    </a:cubicBezTo>
                    <a:cubicBezTo>
                      <a:pt x="3885" y="1277"/>
                      <a:pt x="3870" y="1283"/>
                      <a:pt x="3854" y="1283"/>
                    </a:cubicBezTo>
                    <a:cubicBezTo>
                      <a:pt x="3839" y="1283"/>
                      <a:pt x="3823" y="1277"/>
                      <a:pt x="3812" y="1265"/>
                    </a:cubicBezTo>
                    <a:close/>
                    <a:moveTo>
                      <a:pt x="917" y="1383"/>
                    </a:moveTo>
                    <a:cubicBezTo>
                      <a:pt x="897" y="1357"/>
                      <a:pt x="902" y="1319"/>
                      <a:pt x="929" y="1299"/>
                    </a:cubicBezTo>
                    <a:cubicBezTo>
                      <a:pt x="955" y="1279"/>
                      <a:pt x="993" y="1284"/>
                      <a:pt x="1013" y="1311"/>
                    </a:cubicBezTo>
                    <a:cubicBezTo>
                      <a:pt x="1033" y="1337"/>
                      <a:pt x="1028" y="1375"/>
                      <a:pt x="1001" y="1395"/>
                    </a:cubicBezTo>
                    <a:cubicBezTo>
                      <a:pt x="990" y="1404"/>
                      <a:pt x="978" y="1407"/>
                      <a:pt x="965" y="1407"/>
                    </a:cubicBezTo>
                    <a:cubicBezTo>
                      <a:pt x="947" y="1407"/>
                      <a:pt x="929" y="1399"/>
                      <a:pt x="917" y="1383"/>
                    </a:cubicBezTo>
                    <a:close/>
                    <a:moveTo>
                      <a:pt x="4474" y="1406"/>
                    </a:moveTo>
                    <a:cubicBezTo>
                      <a:pt x="4470" y="1373"/>
                      <a:pt x="4494" y="1343"/>
                      <a:pt x="4527" y="1340"/>
                    </a:cubicBezTo>
                    <a:cubicBezTo>
                      <a:pt x="4561" y="1336"/>
                      <a:pt x="4591" y="1360"/>
                      <a:pt x="4594" y="1393"/>
                    </a:cubicBezTo>
                    <a:cubicBezTo>
                      <a:pt x="4597" y="1426"/>
                      <a:pt x="4573" y="1456"/>
                      <a:pt x="4540" y="1460"/>
                    </a:cubicBezTo>
                    <a:cubicBezTo>
                      <a:pt x="4538" y="1460"/>
                      <a:pt x="4536" y="1460"/>
                      <a:pt x="4534" y="1460"/>
                    </a:cubicBezTo>
                    <a:cubicBezTo>
                      <a:pt x="4503" y="1460"/>
                      <a:pt x="4477" y="1437"/>
                      <a:pt x="4474" y="1406"/>
                    </a:cubicBezTo>
                    <a:close/>
                    <a:moveTo>
                      <a:pt x="3785" y="1463"/>
                    </a:moveTo>
                    <a:lnTo>
                      <a:pt x="3785" y="1463"/>
                    </a:lnTo>
                    <a:cubicBezTo>
                      <a:pt x="3762" y="1439"/>
                      <a:pt x="3763" y="1401"/>
                      <a:pt x="3787" y="1378"/>
                    </a:cubicBezTo>
                    <a:cubicBezTo>
                      <a:pt x="3811" y="1355"/>
                      <a:pt x="3849" y="1355"/>
                      <a:pt x="3872" y="1380"/>
                    </a:cubicBezTo>
                    <a:cubicBezTo>
                      <a:pt x="3896" y="1404"/>
                      <a:pt x="3895" y="1442"/>
                      <a:pt x="3871" y="1465"/>
                    </a:cubicBezTo>
                    <a:cubicBezTo>
                      <a:pt x="3859" y="1476"/>
                      <a:pt x="3844" y="1482"/>
                      <a:pt x="3829" y="1482"/>
                    </a:cubicBezTo>
                    <a:cubicBezTo>
                      <a:pt x="3813" y="1482"/>
                      <a:pt x="3797" y="1476"/>
                      <a:pt x="3785" y="1463"/>
                    </a:cubicBezTo>
                    <a:close/>
                    <a:moveTo>
                      <a:pt x="415" y="1511"/>
                    </a:moveTo>
                    <a:cubicBezTo>
                      <a:pt x="406" y="1479"/>
                      <a:pt x="425" y="1446"/>
                      <a:pt x="457" y="1437"/>
                    </a:cubicBezTo>
                    <a:cubicBezTo>
                      <a:pt x="489" y="1427"/>
                      <a:pt x="522" y="1446"/>
                      <a:pt x="531" y="1478"/>
                    </a:cubicBezTo>
                    <a:cubicBezTo>
                      <a:pt x="541" y="1510"/>
                      <a:pt x="522" y="1544"/>
                      <a:pt x="490" y="1553"/>
                    </a:cubicBezTo>
                    <a:cubicBezTo>
                      <a:pt x="485" y="1554"/>
                      <a:pt x="479" y="1555"/>
                      <a:pt x="473" y="1555"/>
                    </a:cubicBezTo>
                    <a:cubicBezTo>
                      <a:pt x="447" y="1555"/>
                      <a:pt x="423" y="1538"/>
                      <a:pt x="415" y="1511"/>
                    </a:cubicBezTo>
                    <a:close/>
                    <a:moveTo>
                      <a:pt x="4715" y="1569"/>
                    </a:moveTo>
                    <a:lnTo>
                      <a:pt x="4715" y="1569"/>
                    </a:lnTo>
                    <a:cubicBezTo>
                      <a:pt x="4691" y="1545"/>
                      <a:pt x="4692" y="1507"/>
                      <a:pt x="4716" y="1483"/>
                    </a:cubicBezTo>
                    <a:cubicBezTo>
                      <a:pt x="4740" y="1460"/>
                      <a:pt x="4778" y="1461"/>
                      <a:pt x="4801" y="1485"/>
                    </a:cubicBezTo>
                    <a:cubicBezTo>
                      <a:pt x="4825" y="1509"/>
                      <a:pt x="4824" y="1547"/>
                      <a:pt x="4800" y="1570"/>
                    </a:cubicBezTo>
                    <a:cubicBezTo>
                      <a:pt x="4788" y="1582"/>
                      <a:pt x="4773" y="1587"/>
                      <a:pt x="4758" y="1587"/>
                    </a:cubicBezTo>
                    <a:cubicBezTo>
                      <a:pt x="4742" y="1587"/>
                      <a:pt x="4726" y="1581"/>
                      <a:pt x="4715" y="1569"/>
                    </a:cubicBezTo>
                    <a:close/>
                    <a:moveTo>
                      <a:pt x="4930" y="1599"/>
                    </a:moveTo>
                    <a:cubicBezTo>
                      <a:pt x="4925" y="1566"/>
                      <a:pt x="4947" y="1535"/>
                      <a:pt x="4980" y="1530"/>
                    </a:cubicBezTo>
                    <a:cubicBezTo>
                      <a:pt x="5013" y="1525"/>
                      <a:pt x="5044" y="1547"/>
                      <a:pt x="5049" y="1580"/>
                    </a:cubicBezTo>
                    <a:cubicBezTo>
                      <a:pt x="5054" y="1613"/>
                      <a:pt x="5031" y="1644"/>
                      <a:pt x="4998" y="1649"/>
                    </a:cubicBezTo>
                    <a:cubicBezTo>
                      <a:pt x="4995" y="1650"/>
                      <a:pt x="4992" y="1650"/>
                      <a:pt x="4989" y="1650"/>
                    </a:cubicBezTo>
                    <a:cubicBezTo>
                      <a:pt x="4960" y="1650"/>
                      <a:pt x="4934" y="1628"/>
                      <a:pt x="4930" y="1599"/>
                    </a:cubicBezTo>
                    <a:close/>
                    <a:moveTo>
                      <a:pt x="3953" y="1659"/>
                    </a:moveTo>
                    <a:cubicBezTo>
                      <a:pt x="3933" y="1633"/>
                      <a:pt x="3939" y="1595"/>
                      <a:pt x="3966" y="1575"/>
                    </a:cubicBezTo>
                    <a:cubicBezTo>
                      <a:pt x="3992" y="1555"/>
                      <a:pt x="4030" y="1561"/>
                      <a:pt x="4050" y="1587"/>
                    </a:cubicBezTo>
                    <a:cubicBezTo>
                      <a:pt x="4070" y="1614"/>
                      <a:pt x="4064" y="1652"/>
                      <a:pt x="4038" y="1672"/>
                    </a:cubicBezTo>
                    <a:cubicBezTo>
                      <a:pt x="4027" y="1680"/>
                      <a:pt x="4014" y="1684"/>
                      <a:pt x="4002" y="1684"/>
                    </a:cubicBezTo>
                    <a:cubicBezTo>
                      <a:pt x="3983" y="1684"/>
                      <a:pt x="3965" y="1675"/>
                      <a:pt x="3953" y="1659"/>
                    </a:cubicBezTo>
                    <a:close/>
                    <a:moveTo>
                      <a:pt x="4477" y="1651"/>
                    </a:moveTo>
                    <a:lnTo>
                      <a:pt x="4477" y="1651"/>
                    </a:lnTo>
                    <a:cubicBezTo>
                      <a:pt x="4474" y="1618"/>
                      <a:pt x="4497" y="1588"/>
                      <a:pt x="4531" y="1585"/>
                    </a:cubicBezTo>
                    <a:cubicBezTo>
                      <a:pt x="4564" y="1581"/>
                      <a:pt x="4594" y="1605"/>
                      <a:pt x="4597" y="1638"/>
                    </a:cubicBezTo>
                    <a:cubicBezTo>
                      <a:pt x="4601" y="1671"/>
                      <a:pt x="4577" y="1701"/>
                      <a:pt x="4544" y="1705"/>
                    </a:cubicBezTo>
                    <a:cubicBezTo>
                      <a:pt x="4541" y="1705"/>
                      <a:pt x="4539" y="1705"/>
                      <a:pt x="4537" y="1705"/>
                    </a:cubicBezTo>
                    <a:cubicBezTo>
                      <a:pt x="4507" y="1705"/>
                      <a:pt x="4480" y="1682"/>
                      <a:pt x="4477" y="1651"/>
                    </a:cubicBezTo>
                    <a:close/>
                    <a:moveTo>
                      <a:pt x="236" y="1706"/>
                    </a:moveTo>
                    <a:cubicBezTo>
                      <a:pt x="209" y="1688"/>
                      <a:pt x="202" y="1650"/>
                      <a:pt x="221" y="1622"/>
                    </a:cubicBezTo>
                    <a:lnTo>
                      <a:pt x="221" y="1622"/>
                    </a:lnTo>
                    <a:cubicBezTo>
                      <a:pt x="240" y="1595"/>
                      <a:pt x="278" y="1588"/>
                      <a:pt x="305" y="1607"/>
                    </a:cubicBezTo>
                    <a:cubicBezTo>
                      <a:pt x="332" y="1626"/>
                      <a:pt x="339" y="1663"/>
                      <a:pt x="320" y="1691"/>
                    </a:cubicBezTo>
                    <a:cubicBezTo>
                      <a:pt x="309" y="1708"/>
                      <a:pt x="290" y="1717"/>
                      <a:pt x="271" y="1717"/>
                    </a:cubicBezTo>
                    <a:cubicBezTo>
                      <a:pt x="259" y="1717"/>
                      <a:pt x="247" y="1714"/>
                      <a:pt x="236" y="1706"/>
                    </a:cubicBezTo>
                    <a:close/>
                    <a:moveTo>
                      <a:pt x="27" y="1704"/>
                    </a:moveTo>
                    <a:cubicBezTo>
                      <a:pt x="2" y="1681"/>
                      <a:pt x="0" y="1643"/>
                      <a:pt x="22" y="1618"/>
                    </a:cubicBezTo>
                    <a:cubicBezTo>
                      <a:pt x="45" y="1594"/>
                      <a:pt x="83" y="1592"/>
                      <a:pt x="108" y="1614"/>
                    </a:cubicBezTo>
                    <a:cubicBezTo>
                      <a:pt x="133" y="1636"/>
                      <a:pt x="135" y="1675"/>
                      <a:pt x="112" y="1699"/>
                    </a:cubicBezTo>
                    <a:cubicBezTo>
                      <a:pt x="100" y="1712"/>
                      <a:pt x="84" y="1719"/>
                      <a:pt x="67" y="1719"/>
                    </a:cubicBezTo>
                    <a:cubicBezTo>
                      <a:pt x="53" y="1719"/>
                      <a:pt x="38" y="1714"/>
                      <a:pt x="27" y="1704"/>
                    </a:cubicBezTo>
                    <a:close/>
                    <a:moveTo>
                      <a:pt x="5047" y="1775"/>
                    </a:moveTo>
                    <a:lnTo>
                      <a:pt x="5047" y="1775"/>
                    </a:lnTo>
                    <a:cubicBezTo>
                      <a:pt x="5028" y="1747"/>
                      <a:pt x="5035" y="1710"/>
                      <a:pt x="5063" y="1691"/>
                    </a:cubicBezTo>
                    <a:cubicBezTo>
                      <a:pt x="5090" y="1672"/>
                      <a:pt x="5128" y="1679"/>
                      <a:pt x="5146" y="1707"/>
                    </a:cubicBezTo>
                    <a:cubicBezTo>
                      <a:pt x="5165" y="1735"/>
                      <a:pt x="5158" y="1772"/>
                      <a:pt x="5130" y="1791"/>
                    </a:cubicBezTo>
                    <a:cubicBezTo>
                      <a:pt x="5120" y="1798"/>
                      <a:pt x="5108" y="1801"/>
                      <a:pt x="5097" y="1801"/>
                    </a:cubicBezTo>
                    <a:cubicBezTo>
                      <a:pt x="5077" y="1801"/>
                      <a:pt x="5058" y="1792"/>
                      <a:pt x="5047" y="1775"/>
                    </a:cubicBezTo>
                    <a:close/>
                    <a:moveTo>
                      <a:pt x="4316" y="1811"/>
                    </a:moveTo>
                    <a:cubicBezTo>
                      <a:pt x="4290" y="1790"/>
                      <a:pt x="4286" y="1752"/>
                      <a:pt x="4307" y="1726"/>
                    </a:cubicBezTo>
                    <a:lnTo>
                      <a:pt x="4307" y="1726"/>
                    </a:lnTo>
                    <a:cubicBezTo>
                      <a:pt x="4328" y="1700"/>
                      <a:pt x="4367" y="1697"/>
                      <a:pt x="4392" y="1718"/>
                    </a:cubicBezTo>
                    <a:cubicBezTo>
                      <a:pt x="4418" y="1739"/>
                      <a:pt x="4422" y="1777"/>
                      <a:pt x="4401" y="1803"/>
                    </a:cubicBezTo>
                    <a:cubicBezTo>
                      <a:pt x="4389" y="1817"/>
                      <a:pt x="4371" y="1825"/>
                      <a:pt x="4354" y="1825"/>
                    </a:cubicBezTo>
                    <a:cubicBezTo>
                      <a:pt x="4340" y="1825"/>
                      <a:pt x="4327" y="1820"/>
                      <a:pt x="4316" y="1811"/>
                    </a:cubicBezTo>
                    <a:close/>
                    <a:moveTo>
                      <a:pt x="4076" y="1894"/>
                    </a:moveTo>
                    <a:cubicBezTo>
                      <a:pt x="4055" y="1867"/>
                      <a:pt x="4061" y="1829"/>
                      <a:pt x="4087" y="1809"/>
                    </a:cubicBezTo>
                    <a:cubicBezTo>
                      <a:pt x="4113" y="1789"/>
                      <a:pt x="4151" y="1794"/>
                      <a:pt x="4172" y="1821"/>
                    </a:cubicBezTo>
                    <a:cubicBezTo>
                      <a:pt x="4192" y="1847"/>
                      <a:pt x="4187" y="1885"/>
                      <a:pt x="4160" y="1905"/>
                    </a:cubicBezTo>
                    <a:cubicBezTo>
                      <a:pt x="4149" y="1914"/>
                      <a:pt x="4136" y="1918"/>
                      <a:pt x="4124" y="1918"/>
                    </a:cubicBezTo>
                    <a:cubicBezTo>
                      <a:pt x="4105" y="1918"/>
                      <a:pt x="4088" y="1910"/>
                      <a:pt x="4076" y="1894"/>
                    </a:cubicBezTo>
                    <a:close/>
                    <a:moveTo>
                      <a:pt x="84" y="1946"/>
                    </a:moveTo>
                    <a:cubicBezTo>
                      <a:pt x="60" y="1921"/>
                      <a:pt x="61" y="1883"/>
                      <a:pt x="85" y="1860"/>
                    </a:cubicBezTo>
                    <a:cubicBezTo>
                      <a:pt x="109" y="1837"/>
                      <a:pt x="147" y="1837"/>
                      <a:pt x="170" y="1861"/>
                    </a:cubicBezTo>
                    <a:cubicBezTo>
                      <a:pt x="193" y="1885"/>
                      <a:pt x="193" y="1923"/>
                      <a:pt x="169" y="1947"/>
                    </a:cubicBezTo>
                    <a:cubicBezTo>
                      <a:pt x="157" y="1958"/>
                      <a:pt x="142" y="1964"/>
                      <a:pt x="127" y="1964"/>
                    </a:cubicBezTo>
                    <a:cubicBezTo>
                      <a:pt x="111" y="1964"/>
                      <a:pt x="95" y="1958"/>
                      <a:pt x="84" y="1946"/>
                    </a:cubicBezTo>
                    <a:close/>
                    <a:moveTo>
                      <a:pt x="5220" y="1989"/>
                    </a:moveTo>
                    <a:cubicBezTo>
                      <a:pt x="5197" y="1964"/>
                      <a:pt x="5199" y="1926"/>
                      <a:pt x="5223" y="1903"/>
                    </a:cubicBezTo>
                    <a:cubicBezTo>
                      <a:pt x="5248" y="1881"/>
                      <a:pt x="5286" y="1882"/>
                      <a:pt x="5309" y="1907"/>
                    </a:cubicBezTo>
                    <a:cubicBezTo>
                      <a:pt x="5331" y="1931"/>
                      <a:pt x="5330" y="1969"/>
                      <a:pt x="5305" y="1992"/>
                    </a:cubicBezTo>
                    <a:cubicBezTo>
                      <a:pt x="5294" y="2003"/>
                      <a:pt x="5279" y="2008"/>
                      <a:pt x="5264" y="2008"/>
                    </a:cubicBezTo>
                    <a:cubicBezTo>
                      <a:pt x="5248" y="2008"/>
                      <a:pt x="5232" y="2001"/>
                      <a:pt x="5220" y="1989"/>
                    </a:cubicBezTo>
                    <a:close/>
                    <a:moveTo>
                      <a:pt x="5498" y="2032"/>
                    </a:moveTo>
                    <a:lnTo>
                      <a:pt x="5498" y="2032"/>
                    </a:lnTo>
                    <a:cubicBezTo>
                      <a:pt x="5465" y="2031"/>
                      <a:pt x="5439" y="2003"/>
                      <a:pt x="5440" y="1970"/>
                    </a:cubicBezTo>
                    <a:cubicBezTo>
                      <a:pt x="5441" y="1937"/>
                      <a:pt x="5468" y="1911"/>
                      <a:pt x="5502" y="1911"/>
                    </a:cubicBezTo>
                    <a:lnTo>
                      <a:pt x="5502" y="1911"/>
                    </a:lnTo>
                    <a:cubicBezTo>
                      <a:pt x="5535" y="1912"/>
                      <a:pt x="5561" y="1940"/>
                      <a:pt x="5561" y="1974"/>
                    </a:cubicBezTo>
                    <a:cubicBezTo>
                      <a:pt x="5560" y="2006"/>
                      <a:pt x="5533" y="2032"/>
                      <a:pt x="5500" y="2032"/>
                    </a:cubicBezTo>
                    <a:lnTo>
                      <a:pt x="5498" y="2032"/>
                    </a:lnTo>
                    <a:close/>
                    <a:moveTo>
                      <a:pt x="5746" y="2104"/>
                    </a:moveTo>
                    <a:cubicBezTo>
                      <a:pt x="5713" y="2099"/>
                      <a:pt x="5690" y="2068"/>
                      <a:pt x="5695" y="2035"/>
                    </a:cubicBezTo>
                    <a:cubicBezTo>
                      <a:pt x="5699" y="2002"/>
                      <a:pt x="5730" y="1979"/>
                      <a:pt x="5763" y="1984"/>
                    </a:cubicBezTo>
                    <a:cubicBezTo>
                      <a:pt x="5796" y="1989"/>
                      <a:pt x="5819" y="2019"/>
                      <a:pt x="5814" y="2052"/>
                    </a:cubicBezTo>
                    <a:cubicBezTo>
                      <a:pt x="5810" y="2083"/>
                      <a:pt x="5784" y="2104"/>
                      <a:pt x="5754" y="2104"/>
                    </a:cubicBezTo>
                    <a:cubicBezTo>
                      <a:pt x="5752" y="2104"/>
                      <a:pt x="5749" y="2104"/>
                      <a:pt x="5746" y="2104"/>
                    </a:cubicBezTo>
                    <a:close/>
                    <a:moveTo>
                      <a:pt x="5941" y="2094"/>
                    </a:moveTo>
                    <a:cubicBezTo>
                      <a:pt x="5928" y="2063"/>
                      <a:pt x="5941" y="2027"/>
                      <a:pt x="5971" y="2013"/>
                    </a:cubicBezTo>
                    <a:cubicBezTo>
                      <a:pt x="6002" y="2000"/>
                      <a:pt x="6037" y="2013"/>
                      <a:pt x="6051" y="2043"/>
                    </a:cubicBezTo>
                    <a:cubicBezTo>
                      <a:pt x="6065" y="2074"/>
                      <a:pt x="6052" y="2109"/>
                      <a:pt x="6022" y="2123"/>
                    </a:cubicBezTo>
                    <a:cubicBezTo>
                      <a:pt x="6013" y="2127"/>
                      <a:pt x="6005" y="2129"/>
                      <a:pt x="5997" y="2129"/>
                    </a:cubicBezTo>
                    <a:cubicBezTo>
                      <a:pt x="5974" y="2129"/>
                      <a:pt x="5952" y="2116"/>
                      <a:pt x="5941" y="2094"/>
                    </a:cubicBezTo>
                    <a:close/>
                    <a:moveTo>
                      <a:pt x="275" y="2132"/>
                    </a:moveTo>
                    <a:cubicBezTo>
                      <a:pt x="252" y="2108"/>
                      <a:pt x="252" y="2070"/>
                      <a:pt x="275" y="2046"/>
                    </a:cubicBezTo>
                    <a:cubicBezTo>
                      <a:pt x="299" y="2023"/>
                      <a:pt x="337" y="2023"/>
                      <a:pt x="361" y="2047"/>
                    </a:cubicBezTo>
                    <a:cubicBezTo>
                      <a:pt x="384" y="2070"/>
                      <a:pt x="384" y="2108"/>
                      <a:pt x="361" y="2132"/>
                    </a:cubicBezTo>
                    <a:cubicBezTo>
                      <a:pt x="349" y="2144"/>
                      <a:pt x="333" y="2149"/>
                      <a:pt x="318" y="2149"/>
                    </a:cubicBezTo>
                    <a:cubicBezTo>
                      <a:pt x="302" y="2149"/>
                      <a:pt x="287" y="2144"/>
                      <a:pt x="275" y="2132"/>
                    </a:cubicBezTo>
                    <a:close/>
                    <a:moveTo>
                      <a:pt x="6096" y="2333"/>
                    </a:moveTo>
                    <a:cubicBezTo>
                      <a:pt x="6069" y="2313"/>
                      <a:pt x="6064" y="2275"/>
                      <a:pt x="6084" y="2248"/>
                    </a:cubicBezTo>
                    <a:cubicBezTo>
                      <a:pt x="6104" y="2222"/>
                      <a:pt x="6142" y="2216"/>
                      <a:pt x="6169" y="2236"/>
                    </a:cubicBezTo>
                    <a:lnTo>
                      <a:pt x="6168" y="2236"/>
                    </a:lnTo>
                    <a:cubicBezTo>
                      <a:pt x="6195" y="2256"/>
                      <a:pt x="6201" y="2294"/>
                      <a:pt x="6181" y="2321"/>
                    </a:cubicBezTo>
                    <a:cubicBezTo>
                      <a:pt x="6169" y="2337"/>
                      <a:pt x="6151" y="2345"/>
                      <a:pt x="6132" y="2345"/>
                    </a:cubicBezTo>
                    <a:cubicBezTo>
                      <a:pt x="6120" y="2345"/>
                      <a:pt x="6107" y="2341"/>
                      <a:pt x="6096" y="2333"/>
                    </a:cubicBezTo>
                    <a:close/>
                    <a:moveTo>
                      <a:pt x="331" y="2368"/>
                    </a:moveTo>
                    <a:cubicBezTo>
                      <a:pt x="301" y="2354"/>
                      <a:pt x="289" y="2317"/>
                      <a:pt x="304" y="2287"/>
                    </a:cubicBezTo>
                    <a:cubicBezTo>
                      <a:pt x="318" y="2257"/>
                      <a:pt x="355" y="2245"/>
                      <a:pt x="385" y="2260"/>
                    </a:cubicBezTo>
                    <a:cubicBezTo>
                      <a:pt x="414" y="2275"/>
                      <a:pt x="427" y="2310"/>
                      <a:pt x="412" y="2341"/>
                    </a:cubicBezTo>
                    <a:cubicBezTo>
                      <a:pt x="402" y="2362"/>
                      <a:pt x="380" y="2374"/>
                      <a:pt x="358" y="2374"/>
                    </a:cubicBezTo>
                    <a:cubicBezTo>
                      <a:pt x="349" y="2374"/>
                      <a:pt x="340" y="2372"/>
                      <a:pt x="331" y="2368"/>
                    </a:cubicBezTo>
                    <a:close/>
                    <a:moveTo>
                      <a:pt x="274" y="2585"/>
                    </a:moveTo>
                    <a:lnTo>
                      <a:pt x="274" y="2585"/>
                    </a:lnTo>
                    <a:cubicBezTo>
                      <a:pt x="257" y="2557"/>
                      <a:pt x="267" y="2520"/>
                      <a:pt x="296" y="2503"/>
                    </a:cubicBezTo>
                    <a:cubicBezTo>
                      <a:pt x="325" y="2486"/>
                      <a:pt x="362" y="2496"/>
                      <a:pt x="378" y="2525"/>
                    </a:cubicBezTo>
                    <a:cubicBezTo>
                      <a:pt x="395" y="2553"/>
                      <a:pt x="385" y="2590"/>
                      <a:pt x="357" y="2607"/>
                    </a:cubicBezTo>
                    <a:cubicBezTo>
                      <a:pt x="347" y="2613"/>
                      <a:pt x="336" y="2615"/>
                      <a:pt x="326" y="2615"/>
                    </a:cubicBezTo>
                    <a:cubicBezTo>
                      <a:pt x="305" y="2615"/>
                      <a:pt x="285" y="2605"/>
                      <a:pt x="274" y="2585"/>
                    </a:cubicBezTo>
                    <a:close/>
                    <a:moveTo>
                      <a:pt x="6283" y="2473"/>
                    </a:moveTo>
                    <a:cubicBezTo>
                      <a:pt x="6254" y="2457"/>
                      <a:pt x="6244" y="2420"/>
                      <a:pt x="6260" y="2391"/>
                    </a:cubicBezTo>
                    <a:cubicBezTo>
                      <a:pt x="6276" y="2362"/>
                      <a:pt x="6313" y="2351"/>
                      <a:pt x="6342" y="2368"/>
                    </a:cubicBezTo>
                    <a:cubicBezTo>
                      <a:pt x="6371" y="2384"/>
                      <a:pt x="6382" y="2421"/>
                      <a:pt x="6365" y="2450"/>
                    </a:cubicBezTo>
                    <a:lnTo>
                      <a:pt x="6365" y="2450"/>
                    </a:lnTo>
                    <a:cubicBezTo>
                      <a:pt x="6354" y="2470"/>
                      <a:pt x="6334" y="2481"/>
                      <a:pt x="6312" y="2481"/>
                    </a:cubicBezTo>
                    <a:cubicBezTo>
                      <a:pt x="6303" y="2481"/>
                      <a:pt x="6292" y="2478"/>
                      <a:pt x="6283" y="2473"/>
                    </a:cubicBezTo>
                    <a:close/>
                    <a:moveTo>
                      <a:pt x="6211" y="2690"/>
                    </a:moveTo>
                    <a:cubicBezTo>
                      <a:pt x="6182" y="2674"/>
                      <a:pt x="6171" y="2637"/>
                      <a:pt x="6187" y="2608"/>
                    </a:cubicBezTo>
                    <a:cubicBezTo>
                      <a:pt x="6204" y="2579"/>
                      <a:pt x="6240" y="2569"/>
                      <a:pt x="6270" y="2585"/>
                    </a:cubicBezTo>
                    <a:cubicBezTo>
                      <a:pt x="6299" y="2601"/>
                      <a:pt x="6309" y="2638"/>
                      <a:pt x="6293" y="2667"/>
                    </a:cubicBezTo>
                    <a:lnTo>
                      <a:pt x="6293" y="2667"/>
                    </a:lnTo>
                    <a:cubicBezTo>
                      <a:pt x="6282" y="2687"/>
                      <a:pt x="6261" y="2698"/>
                      <a:pt x="6240" y="2698"/>
                    </a:cubicBezTo>
                    <a:cubicBezTo>
                      <a:pt x="6230" y="2698"/>
                      <a:pt x="6220" y="2696"/>
                      <a:pt x="6211" y="2690"/>
                    </a:cubicBezTo>
                    <a:close/>
                    <a:moveTo>
                      <a:pt x="5993" y="2784"/>
                    </a:moveTo>
                    <a:cubicBezTo>
                      <a:pt x="5964" y="2767"/>
                      <a:pt x="5954" y="2731"/>
                      <a:pt x="5970" y="2702"/>
                    </a:cubicBezTo>
                    <a:cubicBezTo>
                      <a:pt x="5986" y="2673"/>
                      <a:pt x="6023" y="2662"/>
                      <a:pt x="6052" y="2678"/>
                    </a:cubicBezTo>
                    <a:cubicBezTo>
                      <a:pt x="6081" y="2695"/>
                      <a:pt x="6092" y="2732"/>
                      <a:pt x="6075" y="2761"/>
                    </a:cubicBezTo>
                    <a:lnTo>
                      <a:pt x="6075" y="2761"/>
                    </a:lnTo>
                    <a:cubicBezTo>
                      <a:pt x="6064" y="2781"/>
                      <a:pt x="6044" y="2792"/>
                      <a:pt x="6023" y="2792"/>
                    </a:cubicBezTo>
                    <a:cubicBezTo>
                      <a:pt x="6013" y="2792"/>
                      <a:pt x="6003" y="2789"/>
                      <a:pt x="5993" y="2784"/>
                    </a:cubicBezTo>
                    <a:close/>
                    <a:moveTo>
                      <a:pt x="407" y="2818"/>
                    </a:moveTo>
                    <a:lnTo>
                      <a:pt x="407" y="2818"/>
                    </a:lnTo>
                    <a:cubicBezTo>
                      <a:pt x="389" y="2789"/>
                      <a:pt x="397" y="2752"/>
                      <a:pt x="425" y="2734"/>
                    </a:cubicBezTo>
                    <a:cubicBezTo>
                      <a:pt x="454" y="2717"/>
                      <a:pt x="491" y="2725"/>
                      <a:pt x="509" y="2753"/>
                    </a:cubicBezTo>
                    <a:lnTo>
                      <a:pt x="509" y="2753"/>
                    </a:lnTo>
                    <a:cubicBezTo>
                      <a:pt x="527" y="2781"/>
                      <a:pt x="518" y="2818"/>
                      <a:pt x="490" y="2836"/>
                    </a:cubicBezTo>
                    <a:cubicBezTo>
                      <a:pt x="480" y="2843"/>
                      <a:pt x="469" y="2846"/>
                      <a:pt x="458" y="2846"/>
                    </a:cubicBezTo>
                    <a:cubicBezTo>
                      <a:pt x="438" y="2846"/>
                      <a:pt x="418" y="2836"/>
                      <a:pt x="407" y="2818"/>
                    </a:cubicBezTo>
                    <a:close/>
                    <a:moveTo>
                      <a:pt x="5801" y="2944"/>
                    </a:moveTo>
                    <a:cubicBezTo>
                      <a:pt x="5792" y="2912"/>
                      <a:pt x="5811" y="2879"/>
                      <a:pt x="5843" y="2870"/>
                    </a:cubicBezTo>
                    <a:lnTo>
                      <a:pt x="5843" y="2870"/>
                    </a:lnTo>
                    <a:cubicBezTo>
                      <a:pt x="5875" y="2861"/>
                      <a:pt x="5909" y="2880"/>
                      <a:pt x="5917" y="2912"/>
                    </a:cubicBezTo>
                    <a:cubicBezTo>
                      <a:pt x="5926" y="2944"/>
                      <a:pt x="5907" y="2977"/>
                      <a:pt x="5875" y="2986"/>
                    </a:cubicBezTo>
                    <a:cubicBezTo>
                      <a:pt x="5870" y="2988"/>
                      <a:pt x="5864" y="2989"/>
                      <a:pt x="5859" y="2989"/>
                    </a:cubicBezTo>
                    <a:cubicBezTo>
                      <a:pt x="5833" y="2989"/>
                      <a:pt x="5808" y="2971"/>
                      <a:pt x="5801" y="2944"/>
                    </a:cubicBezTo>
                    <a:close/>
                    <a:moveTo>
                      <a:pt x="618" y="3019"/>
                    </a:moveTo>
                    <a:lnTo>
                      <a:pt x="618" y="3019"/>
                    </a:lnTo>
                    <a:cubicBezTo>
                      <a:pt x="589" y="3003"/>
                      <a:pt x="578" y="2966"/>
                      <a:pt x="594" y="2937"/>
                    </a:cubicBezTo>
                    <a:cubicBezTo>
                      <a:pt x="610" y="2908"/>
                      <a:pt x="647" y="2897"/>
                      <a:pt x="676" y="2913"/>
                    </a:cubicBezTo>
                    <a:cubicBezTo>
                      <a:pt x="706" y="2929"/>
                      <a:pt x="716" y="2966"/>
                      <a:pt x="700" y="2995"/>
                    </a:cubicBezTo>
                    <a:cubicBezTo>
                      <a:pt x="689" y="3015"/>
                      <a:pt x="669" y="3026"/>
                      <a:pt x="647" y="3026"/>
                    </a:cubicBezTo>
                    <a:cubicBezTo>
                      <a:pt x="637" y="3026"/>
                      <a:pt x="628" y="3024"/>
                      <a:pt x="618" y="3019"/>
                    </a:cubicBezTo>
                    <a:close/>
                    <a:moveTo>
                      <a:pt x="837" y="3108"/>
                    </a:moveTo>
                    <a:lnTo>
                      <a:pt x="837" y="3108"/>
                    </a:lnTo>
                    <a:cubicBezTo>
                      <a:pt x="818" y="3081"/>
                      <a:pt x="824" y="3043"/>
                      <a:pt x="852" y="3024"/>
                    </a:cubicBezTo>
                    <a:cubicBezTo>
                      <a:pt x="879" y="3005"/>
                      <a:pt x="917" y="3012"/>
                      <a:pt x="936" y="3039"/>
                    </a:cubicBezTo>
                    <a:lnTo>
                      <a:pt x="936" y="3039"/>
                    </a:lnTo>
                    <a:cubicBezTo>
                      <a:pt x="955" y="3066"/>
                      <a:pt x="948" y="3104"/>
                      <a:pt x="921" y="3123"/>
                    </a:cubicBezTo>
                    <a:cubicBezTo>
                      <a:pt x="910" y="3131"/>
                      <a:pt x="898" y="3134"/>
                      <a:pt x="886" y="3134"/>
                    </a:cubicBezTo>
                    <a:cubicBezTo>
                      <a:pt x="867" y="3134"/>
                      <a:pt x="849" y="3125"/>
                      <a:pt x="837" y="3108"/>
                    </a:cubicBezTo>
                    <a:close/>
                    <a:moveTo>
                      <a:pt x="5657" y="3096"/>
                    </a:moveTo>
                    <a:lnTo>
                      <a:pt x="5657" y="3096"/>
                    </a:lnTo>
                    <a:cubicBezTo>
                      <a:pt x="5653" y="3063"/>
                      <a:pt x="5677" y="3033"/>
                      <a:pt x="5710" y="3029"/>
                    </a:cubicBezTo>
                    <a:cubicBezTo>
                      <a:pt x="5743" y="3025"/>
                      <a:pt x="5773" y="3049"/>
                      <a:pt x="5777" y="3082"/>
                    </a:cubicBezTo>
                    <a:lnTo>
                      <a:pt x="5777" y="3082"/>
                    </a:lnTo>
                    <a:cubicBezTo>
                      <a:pt x="5780" y="3116"/>
                      <a:pt x="5757" y="3145"/>
                      <a:pt x="5723" y="3149"/>
                    </a:cubicBezTo>
                    <a:cubicBezTo>
                      <a:pt x="5721" y="3149"/>
                      <a:pt x="5719" y="3150"/>
                      <a:pt x="5717" y="3150"/>
                    </a:cubicBezTo>
                    <a:cubicBezTo>
                      <a:pt x="5686" y="3150"/>
                      <a:pt x="5660" y="3127"/>
                      <a:pt x="5657" y="3096"/>
                    </a:cubicBezTo>
                    <a:close/>
                    <a:moveTo>
                      <a:pt x="5601" y="3355"/>
                    </a:moveTo>
                    <a:cubicBezTo>
                      <a:pt x="5583" y="3326"/>
                      <a:pt x="5592" y="3289"/>
                      <a:pt x="5620" y="3272"/>
                    </a:cubicBezTo>
                    <a:cubicBezTo>
                      <a:pt x="5648" y="3254"/>
                      <a:pt x="5686" y="3263"/>
                      <a:pt x="5703" y="3291"/>
                    </a:cubicBezTo>
                    <a:cubicBezTo>
                      <a:pt x="5721" y="3319"/>
                      <a:pt x="5712" y="3357"/>
                      <a:pt x="5684" y="3374"/>
                    </a:cubicBezTo>
                    <a:cubicBezTo>
                      <a:pt x="5674" y="3380"/>
                      <a:pt x="5663" y="3383"/>
                      <a:pt x="5652" y="3383"/>
                    </a:cubicBezTo>
                    <a:cubicBezTo>
                      <a:pt x="5632" y="3383"/>
                      <a:pt x="5612" y="3373"/>
                      <a:pt x="5601" y="3355"/>
                    </a:cubicBezTo>
                    <a:close/>
                    <a:moveTo>
                      <a:pt x="1183" y="3527"/>
                    </a:moveTo>
                    <a:cubicBezTo>
                      <a:pt x="1158" y="3504"/>
                      <a:pt x="1157" y="3466"/>
                      <a:pt x="1180" y="3441"/>
                    </a:cubicBezTo>
                    <a:cubicBezTo>
                      <a:pt x="1203" y="3417"/>
                      <a:pt x="1242" y="3416"/>
                      <a:pt x="1266" y="3439"/>
                    </a:cubicBezTo>
                    <a:cubicBezTo>
                      <a:pt x="1290" y="3462"/>
                      <a:pt x="1291" y="3500"/>
                      <a:pt x="1268" y="3525"/>
                    </a:cubicBezTo>
                    <a:cubicBezTo>
                      <a:pt x="1256" y="3537"/>
                      <a:pt x="1240" y="3543"/>
                      <a:pt x="1224" y="3543"/>
                    </a:cubicBezTo>
                    <a:cubicBezTo>
                      <a:pt x="1209" y="3543"/>
                      <a:pt x="1194" y="3538"/>
                      <a:pt x="1183" y="3527"/>
                    </a:cubicBezTo>
                    <a:close/>
                    <a:moveTo>
                      <a:pt x="5422" y="3540"/>
                    </a:moveTo>
                    <a:cubicBezTo>
                      <a:pt x="5395" y="3521"/>
                      <a:pt x="5389" y="3483"/>
                      <a:pt x="5408" y="3456"/>
                    </a:cubicBezTo>
                    <a:cubicBezTo>
                      <a:pt x="5427" y="3429"/>
                      <a:pt x="5465" y="3422"/>
                      <a:pt x="5492" y="3441"/>
                    </a:cubicBezTo>
                    <a:cubicBezTo>
                      <a:pt x="5519" y="3461"/>
                      <a:pt x="5526" y="3499"/>
                      <a:pt x="5506" y="3526"/>
                    </a:cubicBezTo>
                    <a:cubicBezTo>
                      <a:pt x="5495" y="3542"/>
                      <a:pt x="5476" y="3551"/>
                      <a:pt x="5457" y="3551"/>
                    </a:cubicBezTo>
                    <a:cubicBezTo>
                      <a:pt x="5445" y="3551"/>
                      <a:pt x="5433" y="3547"/>
                      <a:pt x="5422" y="3540"/>
                    </a:cubicBezTo>
                    <a:close/>
                    <a:moveTo>
                      <a:pt x="3117" y="3651"/>
                    </a:moveTo>
                    <a:cubicBezTo>
                      <a:pt x="3084" y="3645"/>
                      <a:pt x="3062" y="3613"/>
                      <a:pt x="3068" y="3581"/>
                    </a:cubicBezTo>
                    <a:cubicBezTo>
                      <a:pt x="3074" y="3548"/>
                      <a:pt x="3105" y="3526"/>
                      <a:pt x="3138" y="3532"/>
                    </a:cubicBezTo>
                    <a:cubicBezTo>
                      <a:pt x="3171" y="3538"/>
                      <a:pt x="3193" y="3569"/>
                      <a:pt x="3187" y="3602"/>
                    </a:cubicBezTo>
                    <a:cubicBezTo>
                      <a:pt x="3182" y="3631"/>
                      <a:pt x="3156" y="3652"/>
                      <a:pt x="3127" y="3652"/>
                    </a:cubicBezTo>
                    <a:cubicBezTo>
                      <a:pt x="3124" y="3652"/>
                      <a:pt x="3120" y="3652"/>
                      <a:pt x="3117" y="3651"/>
                    </a:cubicBezTo>
                    <a:close/>
                    <a:moveTo>
                      <a:pt x="2622" y="3617"/>
                    </a:moveTo>
                    <a:lnTo>
                      <a:pt x="2622" y="3617"/>
                    </a:lnTo>
                    <a:cubicBezTo>
                      <a:pt x="2619" y="3584"/>
                      <a:pt x="2644" y="3555"/>
                      <a:pt x="2677" y="3552"/>
                    </a:cubicBezTo>
                    <a:cubicBezTo>
                      <a:pt x="2710" y="3550"/>
                      <a:pt x="2740" y="3574"/>
                      <a:pt x="2742" y="3608"/>
                    </a:cubicBezTo>
                    <a:cubicBezTo>
                      <a:pt x="2745" y="3641"/>
                      <a:pt x="2720" y="3670"/>
                      <a:pt x="2687" y="3673"/>
                    </a:cubicBezTo>
                    <a:cubicBezTo>
                      <a:pt x="2685" y="3673"/>
                      <a:pt x="2684" y="3673"/>
                      <a:pt x="2682" y="3673"/>
                    </a:cubicBezTo>
                    <a:cubicBezTo>
                      <a:pt x="2651" y="3673"/>
                      <a:pt x="2624" y="3649"/>
                      <a:pt x="2622" y="3617"/>
                    </a:cubicBezTo>
                    <a:close/>
                    <a:moveTo>
                      <a:pt x="3355" y="3694"/>
                    </a:moveTo>
                    <a:cubicBezTo>
                      <a:pt x="3325" y="3678"/>
                      <a:pt x="3315" y="3641"/>
                      <a:pt x="3331" y="3612"/>
                    </a:cubicBezTo>
                    <a:cubicBezTo>
                      <a:pt x="3347" y="3583"/>
                      <a:pt x="3384" y="3572"/>
                      <a:pt x="3413" y="3588"/>
                    </a:cubicBezTo>
                    <a:cubicBezTo>
                      <a:pt x="3442" y="3604"/>
                      <a:pt x="3453" y="3641"/>
                      <a:pt x="3437" y="3670"/>
                    </a:cubicBezTo>
                    <a:cubicBezTo>
                      <a:pt x="3426" y="3690"/>
                      <a:pt x="3405" y="3702"/>
                      <a:pt x="3384" y="3702"/>
                    </a:cubicBezTo>
                    <a:cubicBezTo>
                      <a:pt x="3374" y="3702"/>
                      <a:pt x="3364" y="3699"/>
                      <a:pt x="3355" y="3694"/>
                    </a:cubicBezTo>
                    <a:close/>
                    <a:moveTo>
                      <a:pt x="1405" y="3696"/>
                    </a:moveTo>
                    <a:lnTo>
                      <a:pt x="1405" y="3696"/>
                    </a:lnTo>
                    <a:cubicBezTo>
                      <a:pt x="1376" y="3680"/>
                      <a:pt x="1366" y="3643"/>
                      <a:pt x="1383" y="3614"/>
                    </a:cubicBezTo>
                    <a:cubicBezTo>
                      <a:pt x="1399" y="3585"/>
                      <a:pt x="1436" y="3575"/>
                      <a:pt x="1465" y="3591"/>
                    </a:cubicBezTo>
                    <a:cubicBezTo>
                      <a:pt x="1494" y="3608"/>
                      <a:pt x="1504" y="3645"/>
                      <a:pt x="1488" y="3674"/>
                    </a:cubicBezTo>
                    <a:cubicBezTo>
                      <a:pt x="1476" y="3693"/>
                      <a:pt x="1456" y="3704"/>
                      <a:pt x="1435" y="3704"/>
                    </a:cubicBezTo>
                    <a:cubicBezTo>
                      <a:pt x="1425" y="3704"/>
                      <a:pt x="1415" y="3702"/>
                      <a:pt x="1405" y="3696"/>
                    </a:cubicBezTo>
                    <a:close/>
                    <a:moveTo>
                      <a:pt x="5207" y="3688"/>
                    </a:moveTo>
                    <a:cubicBezTo>
                      <a:pt x="5195" y="3657"/>
                      <a:pt x="5210" y="3622"/>
                      <a:pt x="5240" y="3610"/>
                    </a:cubicBezTo>
                    <a:cubicBezTo>
                      <a:pt x="5271" y="3597"/>
                      <a:pt x="5307" y="3612"/>
                      <a:pt x="5319" y="3643"/>
                    </a:cubicBezTo>
                    <a:cubicBezTo>
                      <a:pt x="5332" y="3674"/>
                      <a:pt x="5317" y="3709"/>
                      <a:pt x="5286" y="3722"/>
                    </a:cubicBezTo>
                    <a:cubicBezTo>
                      <a:pt x="5278" y="3725"/>
                      <a:pt x="5271" y="3726"/>
                      <a:pt x="5263" y="3726"/>
                    </a:cubicBezTo>
                    <a:cubicBezTo>
                      <a:pt x="5239" y="3726"/>
                      <a:pt x="5217" y="3712"/>
                      <a:pt x="5207" y="3688"/>
                    </a:cubicBezTo>
                    <a:close/>
                    <a:moveTo>
                      <a:pt x="4940" y="3695"/>
                    </a:moveTo>
                    <a:cubicBezTo>
                      <a:pt x="4940" y="3662"/>
                      <a:pt x="4967" y="3634"/>
                      <a:pt x="5000" y="3634"/>
                    </a:cubicBezTo>
                    <a:cubicBezTo>
                      <a:pt x="5034" y="3634"/>
                      <a:pt x="5061" y="3661"/>
                      <a:pt x="5061" y="3694"/>
                    </a:cubicBezTo>
                    <a:cubicBezTo>
                      <a:pt x="5062" y="3727"/>
                      <a:pt x="5035" y="3754"/>
                      <a:pt x="5002" y="3755"/>
                    </a:cubicBezTo>
                    <a:lnTo>
                      <a:pt x="5001" y="3755"/>
                    </a:lnTo>
                    <a:cubicBezTo>
                      <a:pt x="4968" y="3755"/>
                      <a:pt x="4941" y="3728"/>
                      <a:pt x="4940" y="3695"/>
                    </a:cubicBezTo>
                    <a:close/>
                    <a:moveTo>
                      <a:pt x="4730" y="3824"/>
                    </a:moveTo>
                    <a:cubicBezTo>
                      <a:pt x="4705" y="3802"/>
                      <a:pt x="4702" y="3764"/>
                      <a:pt x="4724" y="3738"/>
                    </a:cubicBezTo>
                    <a:cubicBezTo>
                      <a:pt x="4745" y="3713"/>
                      <a:pt x="4783" y="3710"/>
                      <a:pt x="4809" y="3732"/>
                    </a:cubicBezTo>
                    <a:cubicBezTo>
                      <a:pt x="4834" y="3754"/>
                      <a:pt x="4837" y="3792"/>
                      <a:pt x="4815" y="3817"/>
                    </a:cubicBezTo>
                    <a:lnTo>
                      <a:pt x="4815" y="3817"/>
                    </a:lnTo>
                    <a:cubicBezTo>
                      <a:pt x="4803" y="3831"/>
                      <a:pt x="4786" y="3838"/>
                      <a:pt x="4769" y="3838"/>
                    </a:cubicBezTo>
                    <a:cubicBezTo>
                      <a:pt x="4755" y="3838"/>
                      <a:pt x="4741" y="3833"/>
                      <a:pt x="4730" y="3824"/>
                    </a:cubicBezTo>
                    <a:close/>
                    <a:moveTo>
                      <a:pt x="4023" y="3841"/>
                    </a:moveTo>
                    <a:cubicBezTo>
                      <a:pt x="4010" y="3810"/>
                      <a:pt x="4025" y="3775"/>
                      <a:pt x="4056" y="3762"/>
                    </a:cubicBezTo>
                    <a:cubicBezTo>
                      <a:pt x="4086" y="3749"/>
                      <a:pt x="4122" y="3764"/>
                      <a:pt x="4134" y="3795"/>
                    </a:cubicBezTo>
                    <a:cubicBezTo>
                      <a:pt x="4147" y="3826"/>
                      <a:pt x="4133" y="3861"/>
                      <a:pt x="4102" y="3874"/>
                    </a:cubicBezTo>
                    <a:cubicBezTo>
                      <a:pt x="4094" y="3877"/>
                      <a:pt x="4086" y="3878"/>
                      <a:pt x="4079" y="3878"/>
                    </a:cubicBezTo>
                    <a:cubicBezTo>
                      <a:pt x="4055" y="3878"/>
                      <a:pt x="4032" y="3864"/>
                      <a:pt x="4023" y="3841"/>
                    </a:cubicBezTo>
                    <a:close/>
                    <a:moveTo>
                      <a:pt x="2609" y="3898"/>
                    </a:moveTo>
                    <a:cubicBezTo>
                      <a:pt x="2588" y="3871"/>
                      <a:pt x="2593" y="3833"/>
                      <a:pt x="2619" y="3813"/>
                    </a:cubicBezTo>
                    <a:cubicBezTo>
                      <a:pt x="2646" y="3792"/>
                      <a:pt x="2684" y="3797"/>
                      <a:pt x="2704" y="3823"/>
                    </a:cubicBezTo>
                    <a:cubicBezTo>
                      <a:pt x="2725" y="3850"/>
                      <a:pt x="2720" y="3888"/>
                      <a:pt x="2694" y="3908"/>
                    </a:cubicBezTo>
                    <a:cubicBezTo>
                      <a:pt x="2683" y="3916"/>
                      <a:pt x="2670" y="3921"/>
                      <a:pt x="2656" y="3921"/>
                    </a:cubicBezTo>
                    <a:cubicBezTo>
                      <a:pt x="2639" y="3921"/>
                      <a:pt x="2621" y="3913"/>
                      <a:pt x="2609" y="3898"/>
                    </a:cubicBezTo>
                    <a:close/>
                    <a:moveTo>
                      <a:pt x="4298" y="3935"/>
                    </a:moveTo>
                    <a:cubicBezTo>
                      <a:pt x="4267" y="3923"/>
                      <a:pt x="4252" y="3888"/>
                      <a:pt x="4264" y="3857"/>
                    </a:cubicBezTo>
                    <a:cubicBezTo>
                      <a:pt x="4276" y="3826"/>
                      <a:pt x="4311" y="3810"/>
                      <a:pt x="4342" y="3822"/>
                    </a:cubicBezTo>
                    <a:cubicBezTo>
                      <a:pt x="4373" y="3834"/>
                      <a:pt x="4389" y="3869"/>
                      <a:pt x="4376" y="3900"/>
                    </a:cubicBezTo>
                    <a:cubicBezTo>
                      <a:pt x="4367" y="3924"/>
                      <a:pt x="4344" y="3939"/>
                      <a:pt x="4320" y="3939"/>
                    </a:cubicBezTo>
                    <a:cubicBezTo>
                      <a:pt x="4313" y="3939"/>
                      <a:pt x="4306" y="3938"/>
                      <a:pt x="4298" y="3935"/>
                    </a:cubicBezTo>
                    <a:close/>
                    <a:moveTo>
                      <a:pt x="3763" y="3897"/>
                    </a:moveTo>
                    <a:cubicBezTo>
                      <a:pt x="3760" y="3863"/>
                      <a:pt x="3783" y="3833"/>
                      <a:pt x="3817" y="3830"/>
                    </a:cubicBezTo>
                    <a:cubicBezTo>
                      <a:pt x="3850" y="3826"/>
                      <a:pt x="3880" y="3850"/>
                      <a:pt x="3883" y="3883"/>
                    </a:cubicBezTo>
                    <a:cubicBezTo>
                      <a:pt x="3887" y="3916"/>
                      <a:pt x="3863" y="3946"/>
                      <a:pt x="3830" y="3950"/>
                    </a:cubicBezTo>
                    <a:cubicBezTo>
                      <a:pt x="3828" y="3950"/>
                      <a:pt x="3826" y="3950"/>
                      <a:pt x="3823" y="3950"/>
                    </a:cubicBezTo>
                    <a:cubicBezTo>
                      <a:pt x="3793" y="3950"/>
                      <a:pt x="3767" y="3927"/>
                      <a:pt x="3763" y="3897"/>
                    </a:cubicBezTo>
                    <a:close/>
                    <a:moveTo>
                      <a:pt x="4570" y="4009"/>
                    </a:moveTo>
                    <a:cubicBezTo>
                      <a:pt x="4537" y="4005"/>
                      <a:pt x="4513" y="3976"/>
                      <a:pt x="4516" y="3943"/>
                    </a:cubicBezTo>
                    <a:cubicBezTo>
                      <a:pt x="4519" y="3909"/>
                      <a:pt x="4549" y="3885"/>
                      <a:pt x="4582" y="3888"/>
                    </a:cubicBezTo>
                    <a:lnTo>
                      <a:pt x="4582" y="3888"/>
                    </a:lnTo>
                    <a:cubicBezTo>
                      <a:pt x="4615" y="3892"/>
                      <a:pt x="4639" y="3921"/>
                      <a:pt x="4636" y="3954"/>
                    </a:cubicBezTo>
                    <a:cubicBezTo>
                      <a:pt x="4633" y="3986"/>
                      <a:pt x="4607" y="4009"/>
                      <a:pt x="4576" y="4009"/>
                    </a:cubicBezTo>
                    <a:cubicBezTo>
                      <a:pt x="4574" y="4009"/>
                      <a:pt x="4572" y="4009"/>
                      <a:pt x="4570" y="4009"/>
                    </a:cubicBezTo>
                    <a:close/>
                    <a:moveTo>
                      <a:pt x="1753" y="4077"/>
                    </a:moveTo>
                    <a:cubicBezTo>
                      <a:pt x="1727" y="4056"/>
                      <a:pt x="1722" y="4018"/>
                      <a:pt x="1743" y="3992"/>
                    </a:cubicBezTo>
                    <a:cubicBezTo>
                      <a:pt x="1764" y="3966"/>
                      <a:pt x="1802" y="3962"/>
                      <a:pt x="1828" y="3982"/>
                    </a:cubicBezTo>
                    <a:cubicBezTo>
                      <a:pt x="1854" y="4003"/>
                      <a:pt x="1858" y="4041"/>
                      <a:pt x="1837" y="4067"/>
                    </a:cubicBezTo>
                    <a:cubicBezTo>
                      <a:pt x="1826" y="4082"/>
                      <a:pt x="1808" y="4090"/>
                      <a:pt x="1790" y="4090"/>
                    </a:cubicBezTo>
                    <a:cubicBezTo>
                      <a:pt x="1777" y="4090"/>
                      <a:pt x="1764" y="4086"/>
                      <a:pt x="1753" y="4077"/>
                    </a:cubicBezTo>
                    <a:close/>
                    <a:moveTo>
                      <a:pt x="2440" y="4090"/>
                    </a:moveTo>
                    <a:cubicBezTo>
                      <a:pt x="2410" y="4073"/>
                      <a:pt x="2400" y="4036"/>
                      <a:pt x="2417" y="4007"/>
                    </a:cubicBezTo>
                    <a:cubicBezTo>
                      <a:pt x="2433" y="3978"/>
                      <a:pt x="2470" y="3968"/>
                      <a:pt x="2499" y="3985"/>
                    </a:cubicBezTo>
                    <a:cubicBezTo>
                      <a:pt x="2528" y="4001"/>
                      <a:pt x="2538" y="4038"/>
                      <a:pt x="2522" y="4067"/>
                    </a:cubicBezTo>
                    <a:cubicBezTo>
                      <a:pt x="2511" y="4087"/>
                      <a:pt x="2490" y="4098"/>
                      <a:pt x="2469" y="4098"/>
                    </a:cubicBezTo>
                    <a:cubicBezTo>
                      <a:pt x="2459" y="4098"/>
                      <a:pt x="2449" y="4095"/>
                      <a:pt x="2440" y="4090"/>
                    </a:cubicBezTo>
                    <a:close/>
                    <a:moveTo>
                      <a:pt x="2247" y="4189"/>
                    </a:moveTo>
                    <a:cubicBezTo>
                      <a:pt x="2215" y="4180"/>
                      <a:pt x="2197" y="4146"/>
                      <a:pt x="2206" y="4115"/>
                    </a:cubicBezTo>
                    <a:cubicBezTo>
                      <a:pt x="2216" y="4082"/>
                      <a:pt x="2249" y="4064"/>
                      <a:pt x="2281" y="4074"/>
                    </a:cubicBezTo>
                    <a:cubicBezTo>
                      <a:pt x="2313" y="4083"/>
                      <a:pt x="2332" y="4117"/>
                      <a:pt x="2322" y="4148"/>
                    </a:cubicBezTo>
                    <a:cubicBezTo>
                      <a:pt x="2314" y="4175"/>
                      <a:pt x="2290" y="4192"/>
                      <a:pt x="2264" y="4192"/>
                    </a:cubicBezTo>
                    <a:cubicBezTo>
                      <a:pt x="2259" y="4192"/>
                      <a:pt x="2253" y="4191"/>
                      <a:pt x="2247" y="4189"/>
                    </a:cubicBezTo>
                    <a:close/>
                    <a:moveTo>
                      <a:pt x="1956" y="4172"/>
                    </a:moveTo>
                    <a:cubicBezTo>
                      <a:pt x="1951" y="4139"/>
                      <a:pt x="1975" y="4109"/>
                      <a:pt x="2008" y="4104"/>
                    </a:cubicBezTo>
                    <a:cubicBezTo>
                      <a:pt x="2041" y="4100"/>
                      <a:pt x="2071" y="4123"/>
                      <a:pt x="2076" y="4156"/>
                    </a:cubicBezTo>
                    <a:cubicBezTo>
                      <a:pt x="2080" y="4189"/>
                      <a:pt x="2057" y="4220"/>
                      <a:pt x="2024" y="4224"/>
                    </a:cubicBezTo>
                    <a:cubicBezTo>
                      <a:pt x="2021" y="4224"/>
                      <a:pt x="2019" y="4225"/>
                      <a:pt x="2016" y="4225"/>
                    </a:cubicBezTo>
                    <a:cubicBezTo>
                      <a:pt x="1986" y="4225"/>
                      <a:pt x="1960" y="4202"/>
                      <a:pt x="1956" y="4172"/>
                    </a:cubicBezTo>
                    <a:close/>
                    <a:moveTo>
                      <a:pt x="932" y="4266"/>
                    </a:moveTo>
                    <a:cubicBezTo>
                      <a:pt x="836" y="4266"/>
                      <a:pt x="740" y="4221"/>
                      <a:pt x="679" y="4137"/>
                    </a:cubicBezTo>
                    <a:cubicBezTo>
                      <a:pt x="577" y="3997"/>
                      <a:pt x="608" y="3801"/>
                      <a:pt x="748" y="3699"/>
                    </a:cubicBezTo>
                    <a:lnTo>
                      <a:pt x="2293" y="2577"/>
                    </a:lnTo>
                    <a:lnTo>
                      <a:pt x="748" y="1454"/>
                    </a:lnTo>
                    <a:cubicBezTo>
                      <a:pt x="608" y="1353"/>
                      <a:pt x="577" y="1157"/>
                      <a:pt x="679" y="1017"/>
                    </a:cubicBezTo>
                    <a:cubicBezTo>
                      <a:pt x="780" y="878"/>
                      <a:pt x="976" y="847"/>
                      <a:pt x="1116" y="948"/>
                    </a:cubicBezTo>
                    <a:lnTo>
                      <a:pt x="3010" y="2324"/>
                    </a:lnTo>
                    <a:cubicBezTo>
                      <a:pt x="3090" y="2383"/>
                      <a:pt x="3139" y="2477"/>
                      <a:pt x="3139" y="2577"/>
                    </a:cubicBezTo>
                    <a:cubicBezTo>
                      <a:pt x="3139" y="2677"/>
                      <a:pt x="3090" y="2771"/>
                      <a:pt x="3010" y="2830"/>
                    </a:cubicBezTo>
                    <a:lnTo>
                      <a:pt x="1116" y="4206"/>
                    </a:lnTo>
                    <a:cubicBezTo>
                      <a:pt x="1060" y="4246"/>
                      <a:pt x="996" y="4266"/>
                      <a:pt x="932" y="4266"/>
                    </a:cubicBezTo>
                    <a:close/>
                    <a:moveTo>
                      <a:pt x="3549" y="5116"/>
                    </a:moveTo>
                    <a:cubicBezTo>
                      <a:pt x="3417" y="5116"/>
                      <a:pt x="3294" y="5032"/>
                      <a:pt x="3251" y="4900"/>
                    </a:cubicBezTo>
                    <a:lnTo>
                      <a:pt x="2816" y="3561"/>
                    </a:lnTo>
                    <a:cubicBezTo>
                      <a:pt x="2763" y="3397"/>
                      <a:pt x="2853" y="3220"/>
                      <a:pt x="3017" y="3167"/>
                    </a:cubicBezTo>
                    <a:cubicBezTo>
                      <a:pt x="3182" y="3113"/>
                      <a:pt x="3358" y="3203"/>
                      <a:pt x="3412" y="3368"/>
                    </a:cubicBezTo>
                    <a:lnTo>
                      <a:pt x="3847" y="4706"/>
                    </a:lnTo>
                    <a:cubicBezTo>
                      <a:pt x="3900" y="4871"/>
                      <a:pt x="3810" y="5047"/>
                      <a:pt x="3646" y="5100"/>
                    </a:cubicBezTo>
                    <a:cubicBezTo>
                      <a:pt x="3613" y="5111"/>
                      <a:pt x="3581" y="5116"/>
                      <a:pt x="3549" y="5116"/>
                    </a:cubicBezTo>
                    <a:close/>
                    <a:moveTo>
                      <a:pt x="5166" y="2890"/>
                    </a:moveTo>
                    <a:lnTo>
                      <a:pt x="3759" y="2890"/>
                    </a:lnTo>
                    <a:cubicBezTo>
                      <a:pt x="3586" y="2890"/>
                      <a:pt x="3446" y="2750"/>
                      <a:pt x="3446" y="2577"/>
                    </a:cubicBezTo>
                    <a:cubicBezTo>
                      <a:pt x="3446" y="2404"/>
                      <a:pt x="3586" y="2264"/>
                      <a:pt x="3759" y="2264"/>
                    </a:cubicBezTo>
                    <a:lnTo>
                      <a:pt x="5166" y="2264"/>
                    </a:lnTo>
                    <a:cubicBezTo>
                      <a:pt x="5339" y="2264"/>
                      <a:pt x="5479" y="2404"/>
                      <a:pt x="5479" y="2577"/>
                    </a:cubicBezTo>
                    <a:cubicBezTo>
                      <a:pt x="5479" y="2750"/>
                      <a:pt x="5339" y="2890"/>
                      <a:pt x="5166" y="2890"/>
                    </a:cubicBezTo>
                    <a:close/>
                    <a:moveTo>
                      <a:pt x="3114" y="2003"/>
                    </a:moveTo>
                    <a:cubicBezTo>
                      <a:pt x="3082" y="2003"/>
                      <a:pt x="3049" y="1998"/>
                      <a:pt x="3017" y="1987"/>
                    </a:cubicBezTo>
                    <a:cubicBezTo>
                      <a:pt x="2853" y="1934"/>
                      <a:pt x="2763" y="1757"/>
                      <a:pt x="2816" y="1593"/>
                    </a:cubicBezTo>
                    <a:lnTo>
                      <a:pt x="3251" y="254"/>
                    </a:lnTo>
                    <a:cubicBezTo>
                      <a:pt x="3305" y="90"/>
                      <a:pt x="3481" y="0"/>
                      <a:pt x="3646" y="53"/>
                    </a:cubicBezTo>
                    <a:cubicBezTo>
                      <a:pt x="3810" y="107"/>
                      <a:pt x="3900" y="283"/>
                      <a:pt x="3847" y="448"/>
                    </a:cubicBezTo>
                    <a:lnTo>
                      <a:pt x="3412" y="1786"/>
                    </a:lnTo>
                    <a:cubicBezTo>
                      <a:pt x="3369" y="1919"/>
                      <a:pt x="3246" y="2003"/>
                      <a:pt x="3114" y="2003"/>
                    </a:cubicBezTo>
                    <a:close/>
                    <a:moveTo>
                      <a:pt x="7181" y="1072"/>
                    </a:moveTo>
                    <a:lnTo>
                      <a:pt x="7181" y="1621"/>
                    </a:lnTo>
                    <a:lnTo>
                      <a:pt x="6926" y="1621"/>
                    </a:lnTo>
                    <a:lnTo>
                      <a:pt x="6926" y="642"/>
                    </a:lnTo>
                    <a:lnTo>
                      <a:pt x="7169" y="642"/>
                    </a:lnTo>
                    <a:lnTo>
                      <a:pt x="7572" y="1193"/>
                    </a:lnTo>
                    <a:lnTo>
                      <a:pt x="7572" y="642"/>
                    </a:lnTo>
                    <a:lnTo>
                      <a:pt x="7826" y="642"/>
                    </a:lnTo>
                    <a:lnTo>
                      <a:pt x="7826" y="1621"/>
                    </a:lnTo>
                    <a:lnTo>
                      <a:pt x="7584" y="1621"/>
                    </a:lnTo>
                    <a:lnTo>
                      <a:pt x="7181" y="1072"/>
                    </a:lnTo>
                    <a:close/>
                    <a:moveTo>
                      <a:pt x="8336" y="1433"/>
                    </a:moveTo>
                    <a:cubicBezTo>
                      <a:pt x="8336" y="1391"/>
                      <a:pt x="8306" y="1356"/>
                      <a:pt x="8256" y="1356"/>
                    </a:cubicBezTo>
                    <a:cubicBezTo>
                      <a:pt x="8204" y="1356"/>
                      <a:pt x="8172" y="1391"/>
                      <a:pt x="8172" y="1433"/>
                    </a:cubicBezTo>
                    <a:cubicBezTo>
                      <a:pt x="8172" y="1479"/>
                      <a:pt x="8204" y="1517"/>
                      <a:pt x="8256" y="1517"/>
                    </a:cubicBezTo>
                    <a:cubicBezTo>
                      <a:pt x="8304" y="1517"/>
                      <a:pt x="8336" y="1481"/>
                      <a:pt x="8336" y="1433"/>
                    </a:cubicBezTo>
                    <a:close/>
                    <a:moveTo>
                      <a:pt x="8353" y="871"/>
                    </a:moveTo>
                    <a:lnTo>
                      <a:pt x="8165" y="871"/>
                    </a:lnTo>
                    <a:lnTo>
                      <a:pt x="8264" y="678"/>
                    </a:lnTo>
                    <a:lnTo>
                      <a:pt x="8534" y="678"/>
                    </a:lnTo>
                    <a:lnTo>
                      <a:pt x="8353" y="871"/>
                    </a:lnTo>
                    <a:close/>
                    <a:moveTo>
                      <a:pt x="8353" y="1556"/>
                    </a:moveTo>
                    <a:cubicBezTo>
                      <a:pt x="8313" y="1604"/>
                      <a:pt x="8250" y="1643"/>
                      <a:pt x="8159" y="1643"/>
                    </a:cubicBezTo>
                    <a:cubicBezTo>
                      <a:pt x="8019" y="1643"/>
                      <a:pt x="7935" y="1555"/>
                      <a:pt x="7935" y="1437"/>
                    </a:cubicBezTo>
                    <a:cubicBezTo>
                      <a:pt x="7935" y="1324"/>
                      <a:pt x="8019" y="1232"/>
                      <a:pt x="8169" y="1232"/>
                    </a:cubicBezTo>
                    <a:cubicBezTo>
                      <a:pt x="8241" y="1232"/>
                      <a:pt x="8296" y="1251"/>
                      <a:pt x="8334" y="1278"/>
                    </a:cubicBezTo>
                    <a:lnTo>
                      <a:pt x="8334" y="1252"/>
                    </a:lnTo>
                    <a:cubicBezTo>
                      <a:pt x="8334" y="1159"/>
                      <a:pt x="8283" y="1132"/>
                      <a:pt x="8193" y="1132"/>
                    </a:cubicBezTo>
                    <a:cubicBezTo>
                      <a:pt x="8155" y="1132"/>
                      <a:pt x="8109" y="1139"/>
                      <a:pt x="8031" y="1155"/>
                    </a:cubicBezTo>
                    <a:lnTo>
                      <a:pt x="8029" y="968"/>
                    </a:lnTo>
                    <a:cubicBezTo>
                      <a:pt x="8110" y="953"/>
                      <a:pt x="8164" y="947"/>
                      <a:pt x="8246" y="947"/>
                    </a:cubicBezTo>
                    <a:cubicBezTo>
                      <a:pt x="8455" y="947"/>
                      <a:pt x="8567" y="1044"/>
                      <a:pt x="8567" y="1197"/>
                    </a:cubicBezTo>
                    <a:lnTo>
                      <a:pt x="8567" y="1621"/>
                    </a:lnTo>
                    <a:lnTo>
                      <a:pt x="8353" y="1621"/>
                    </a:lnTo>
                    <a:lnTo>
                      <a:pt x="8353" y="1556"/>
                    </a:lnTo>
                    <a:close/>
                    <a:moveTo>
                      <a:pt x="8924" y="1621"/>
                    </a:moveTo>
                    <a:lnTo>
                      <a:pt x="8690" y="1621"/>
                    </a:lnTo>
                    <a:lnTo>
                      <a:pt x="8690" y="964"/>
                    </a:lnTo>
                    <a:lnTo>
                      <a:pt x="8912" y="964"/>
                    </a:lnTo>
                    <a:lnTo>
                      <a:pt x="8912" y="1111"/>
                    </a:lnTo>
                    <a:cubicBezTo>
                      <a:pt x="8931" y="1063"/>
                      <a:pt x="9002" y="958"/>
                      <a:pt x="9102" y="958"/>
                    </a:cubicBezTo>
                    <a:lnTo>
                      <a:pt x="9126" y="958"/>
                    </a:lnTo>
                    <a:lnTo>
                      <a:pt x="9126" y="1214"/>
                    </a:lnTo>
                    <a:cubicBezTo>
                      <a:pt x="9115" y="1210"/>
                      <a:pt x="9098" y="1209"/>
                      <a:pt x="9084" y="1209"/>
                    </a:cubicBezTo>
                    <a:cubicBezTo>
                      <a:pt x="8985" y="1209"/>
                      <a:pt x="8924" y="1264"/>
                      <a:pt x="8924" y="1304"/>
                    </a:cubicBezTo>
                    <a:lnTo>
                      <a:pt x="8924" y="1621"/>
                    </a:lnTo>
                    <a:close/>
                    <a:moveTo>
                      <a:pt x="9423" y="1292"/>
                    </a:moveTo>
                    <a:cubicBezTo>
                      <a:pt x="9423" y="1383"/>
                      <a:pt x="9488" y="1450"/>
                      <a:pt x="9574" y="1450"/>
                    </a:cubicBezTo>
                    <a:cubicBezTo>
                      <a:pt x="9659" y="1450"/>
                      <a:pt x="9726" y="1383"/>
                      <a:pt x="9726" y="1292"/>
                    </a:cubicBezTo>
                    <a:cubicBezTo>
                      <a:pt x="9726" y="1205"/>
                      <a:pt x="9659" y="1135"/>
                      <a:pt x="9574" y="1135"/>
                    </a:cubicBezTo>
                    <a:cubicBezTo>
                      <a:pt x="9488" y="1135"/>
                      <a:pt x="9423" y="1205"/>
                      <a:pt x="9423" y="1292"/>
                    </a:cubicBezTo>
                    <a:close/>
                    <a:moveTo>
                      <a:pt x="9966" y="1292"/>
                    </a:moveTo>
                    <a:cubicBezTo>
                      <a:pt x="9966" y="1496"/>
                      <a:pt x="9798" y="1651"/>
                      <a:pt x="9574" y="1651"/>
                    </a:cubicBezTo>
                    <a:cubicBezTo>
                      <a:pt x="9350" y="1651"/>
                      <a:pt x="9181" y="1496"/>
                      <a:pt x="9181" y="1292"/>
                    </a:cubicBezTo>
                    <a:cubicBezTo>
                      <a:pt x="9181" y="1089"/>
                      <a:pt x="9350" y="934"/>
                      <a:pt x="9574" y="934"/>
                    </a:cubicBezTo>
                    <a:cubicBezTo>
                      <a:pt x="9798" y="934"/>
                      <a:pt x="9966" y="1089"/>
                      <a:pt x="9966" y="1292"/>
                    </a:cubicBezTo>
                    <a:close/>
                    <a:moveTo>
                      <a:pt x="10422" y="1144"/>
                    </a:moveTo>
                    <a:cubicBezTo>
                      <a:pt x="10339" y="1144"/>
                      <a:pt x="10275" y="1207"/>
                      <a:pt x="10275" y="1292"/>
                    </a:cubicBezTo>
                    <a:cubicBezTo>
                      <a:pt x="10275" y="1375"/>
                      <a:pt x="10339" y="1441"/>
                      <a:pt x="10422" y="1441"/>
                    </a:cubicBezTo>
                    <a:cubicBezTo>
                      <a:pt x="10506" y="1441"/>
                      <a:pt x="10573" y="1375"/>
                      <a:pt x="10573" y="1292"/>
                    </a:cubicBezTo>
                    <a:cubicBezTo>
                      <a:pt x="10573" y="1209"/>
                      <a:pt x="10506" y="1144"/>
                      <a:pt x="10422" y="1144"/>
                    </a:cubicBezTo>
                    <a:close/>
                    <a:moveTo>
                      <a:pt x="10583" y="1522"/>
                    </a:moveTo>
                    <a:cubicBezTo>
                      <a:pt x="10531" y="1596"/>
                      <a:pt x="10447" y="1642"/>
                      <a:pt x="10340" y="1642"/>
                    </a:cubicBezTo>
                    <a:cubicBezTo>
                      <a:pt x="10167" y="1642"/>
                      <a:pt x="10033" y="1497"/>
                      <a:pt x="10033" y="1298"/>
                    </a:cubicBezTo>
                    <a:cubicBezTo>
                      <a:pt x="10033" y="1097"/>
                      <a:pt x="10167" y="943"/>
                      <a:pt x="10340" y="943"/>
                    </a:cubicBezTo>
                    <a:cubicBezTo>
                      <a:pt x="10433" y="943"/>
                      <a:pt x="10514" y="984"/>
                      <a:pt x="10567" y="1048"/>
                    </a:cubicBezTo>
                    <a:lnTo>
                      <a:pt x="10567" y="597"/>
                    </a:lnTo>
                    <a:lnTo>
                      <a:pt x="10801" y="597"/>
                    </a:lnTo>
                    <a:lnTo>
                      <a:pt x="10801" y="1621"/>
                    </a:lnTo>
                    <a:lnTo>
                      <a:pt x="10583" y="1621"/>
                    </a:lnTo>
                    <a:lnTo>
                      <a:pt x="10583" y="1522"/>
                    </a:lnTo>
                    <a:close/>
                    <a:moveTo>
                      <a:pt x="11160" y="1621"/>
                    </a:moveTo>
                    <a:lnTo>
                      <a:pt x="10926" y="1621"/>
                    </a:lnTo>
                    <a:lnTo>
                      <a:pt x="10926" y="964"/>
                    </a:lnTo>
                    <a:lnTo>
                      <a:pt x="11146" y="964"/>
                    </a:lnTo>
                    <a:lnTo>
                      <a:pt x="11146" y="1050"/>
                    </a:lnTo>
                    <a:cubicBezTo>
                      <a:pt x="11183" y="1004"/>
                      <a:pt x="11257" y="949"/>
                      <a:pt x="11363" y="949"/>
                    </a:cubicBezTo>
                    <a:cubicBezTo>
                      <a:pt x="11492" y="949"/>
                      <a:pt x="11595" y="1041"/>
                      <a:pt x="11595" y="1191"/>
                    </a:cubicBezTo>
                    <a:lnTo>
                      <a:pt x="11595" y="1621"/>
                    </a:lnTo>
                    <a:lnTo>
                      <a:pt x="11363" y="1621"/>
                    </a:lnTo>
                    <a:lnTo>
                      <a:pt x="11363" y="1262"/>
                    </a:lnTo>
                    <a:cubicBezTo>
                      <a:pt x="11363" y="1185"/>
                      <a:pt x="11321" y="1155"/>
                      <a:pt x="11263" y="1155"/>
                    </a:cubicBezTo>
                    <a:cubicBezTo>
                      <a:pt x="11211" y="1155"/>
                      <a:pt x="11160" y="1194"/>
                      <a:pt x="11160" y="1251"/>
                    </a:cubicBezTo>
                    <a:lnTo>
                      <a:pt x="11160" y="1621"/>
                    </a:lnTo>
                    <a:close/>
                    <a:moveTo>
                      <a:pt x="11931" y="871"/>
                    </a:moveTo>
                    <a:lnTo>
                      <a:pt x="11743" y="871"/>
                    </a:lnTo>
                    <a:lnTo>
                      <a:pt x="11841" y="678"/>
                    </a:lnTo>
                    <a:lnTo>
                      <a:pt x="12112" y="678"/>
                    </a:lnTo>
                    <a:lnTo>
                      <a:pt x="11931" y="871"/>
                    </a:lnTo>
                    <a:close/>
                    <a:moveTo>
                      <a:pt x="11949" y="1621"/>
                    </a:moveTo>
                    <a:lnTo>
                      <a:pt x="11718" y="1621"/>
                    </a:lnTo>
                    <a:lnTo>
                      <a:pt x="11718" y="964"/>
                    </a:lnTo>
                    <a:lnTo>
                      <a:pt x="11949" y="964"/>
                    </a:lnTo>
                    <a:lnTo>
                      <a:pt x="11949" y="1621"/>
                    </a:lnTo>
                    <a:close/>
                    <a:moveTo>
                      <a:pt x="7288" y="2769"/>
                    </a:moveTo>
                    <a:cubicBezTo>
                      <a:pt x="7372" y="2769"/>
                      <a:pt x="7437" y="2706"/>
                      <a:pt x="7437" y="2621"/>
                    </a:cubicBezTo>
                    <a:cubicBezTo>
                      <a:pt x="7437" y="2538"/>
                      <a:pt x="7372" y="2473"/>
                      <a:pt x="7288" y="2473"/>
                    </a:cubicBezTo>
                    <a:cubicBezTo>
                      <a:pt x="7204" y="2473"/>
                      <a:pt x="7137" y="2538"/>
                      <a:pt x="7137" y="2621"/>
                    </a:cubicBezTo>
                    <a:cubicBezTo>
                      <a:pt x="7137" y="2705"/>
                      <a:pt x="7204" y="2769"/>
                      <a:pt x="7288" y="2769"/>
                    </a:cubicBezTo>
                    <a:close/>
                    <a:moveTo>
                      <a:pt x="7144" y="2865"/>
                    </a:moveTo>
                    <a:lnTo>
                      <a:pt x="7144" y="3229"/>
                    </a:lnTo>
                    <a:lnTo>
                      <a:pt x="6910" y="3229"/>
                    </a:lnTo>
                    <a:lnTo>
                      <a:pt x="6910" y="2293"/>
                    </a:lnTo>
                    <a:lnTo>
                      <a:pt x="7128" y="2293"/>
                    </a:lnTo>
                    <a:lnTo>
                      <a:pt x="7128" y="2390"/>
                    </a:lnTo>
                    <a:cubicBezTo>
                      <a:pt x="7182" y="2317"/>
                      <a:pt x="7265" y="2272"/>
                      <a:pt x="7371" y="2272"/>
                    </a:cubicBezTo>
                    <a:cubicBezTo>
                      <a:pt x="7543" y="2272"/>
                      <a:pt x="7678" y="2416"/>
                      <a:pt x="7678" y="2616"/>
                    </a:cubicBezTo>
                    <a:cubicBezTo>
                      <a:pt x="7678" y="2817"/>
                      <a:pt x="7543" y="2970"/>
                      <a:pt x="7371" y="2970"/>
                    </a:cubicBezTo>
                    <a:cubicBezTo>
                      <a:pt x="7278" y="2970"/>
                      <a:pt x="7198" y="2929"/>
                      <a:pt x="7144" y="2865"/>
                    </a:cubicBezTo>
                    <a:close/>
                    <a:moveTo>
                      <a:pt x="8010" y="2949"/>
                    </a:moveTo>
                    <a:lnTo>
                      <a:pt x="7779" y="2949"/>
                    </a:lnTo>
                    <a:lnTo>
                      <a:pt x="7779" y="1925"/>
                    </a:lnTo>
                    <a:lnTo>
                      <a:pt x="8010" y="1925"/>
                    </a:lnTo>
                    <a:lnTo>
                      <a:pt x="8010" y="2949"/>
                    </a:lnTo>
                    <a:close/>
                    <a:moveTo>
                      <a:pt x="8498" y="2761"/>
                    </a:moveTo>
                    <a:cubicBezTo>
                      <a:pt x="8498" y="2719"/>
                      <a:pt x="8468" y="2684"/>
                      <a:pt x="8418" y="2684"/>
                    </a:cubicBezTo>
                    <a:cubicBezTo>
                      <a:pt x="8367" y="2684"/>
                      <a:pt x="8334" y="2719"/>
                      <a:pt x="8334" y="2761"/>
                    </a:cubicBezTo>
                    <a:cubicBezTo>
                      <a:pt x="8334" y="2807"/>
                      <a:pt x="8367" y="2845"/>
                      <a:pt x="8418" y="2845"/>
                    </a:cubicBezTo>
                    <a:cubicBezTo>
                      <a:pt x="8467" y="2845"/>
                      <a:pt x="8498" y="2810"/>
                      <a:pt x="8498" y="2761"/>
                    </a:cubicBezTo>
                    <a:close/>
                    <a:moveTo>
                      <a:pt x="8516" y="2200"/>
                    </a:moveTo>
                    <a:lnTo>
                      <a:pt x="8328" y="2200"/>
                    </a:lnTo>
                    <a:lnTo>
                      <a:pt x="8426" y="2007"/>
                    </a:lnTo>
                    <a:lnTo>
                      <a:pt x="8697" y="2007"/>
                    </a:lnTo>
                    <a:lnTo>
                      <a:pt x="8516" y="2200"/>
                    </a:lnTo>
                    <a:close/>
                    <a:moveTo>
                      <a:pt x="8516" y="2885"/>
                    </a:moveTo>
                    <a:cubicBezTo>
                      <a:pt x="8476" y="2932"/>
                      <a:pt x="8413" y="2971"/>
                      <a:pt x="8321" y="2971"/>
                    </a:cubicBezTo>
                    <a:cubicBezTo>
                      <a:pt x="8182" y="2971"/>
                      <a:pt x="8098" y="2883"/>
                      <a:pt x="8098" y="2765"/>
                    </a:cubicBezTo>
                    <a:cubicBezTo>
                      <a:pt x="8098" y="2652"/>
                      <a:pt x="8182" y="2561"/>
                      <a:pt x="8332" y="2561"/>
                    </a:cubicBezTo>
                    <a:cubicBezTo>
                      <a:pt x="8404" y="2561"/>
                      <a:pt x="8459" y="2579"/>
                      <a:pt x="8497" y="2607"/>
                    </a:cubicBezTo>
                    <a:lnTo>
                      <a:pt x="8497" y="2580"/>
                    </a:lnTo>
                    <a:cubicBezTo>
                      <a:pt x="8497" y="2487"/>
                      <a:pt x="8446" y="2461"/>
                      <a:pt x="8355" y="2461"/>
                    </a:cubicBezTo>
                    <a:cubicBezTo>
                      <a:pt x="8317" y="2461"/>
                      <a:pt x="8271" y="2467"/>
                      <a:pt x="8194" y="2483"/>
                    </a:cubicBezTo>
                    <a:lnTo>
                      <a:pt x="8191" y="2297"/>
                    </a:lnTo>
                    <a:cubicBezTo>
                      <a:pt x="8273" y="2281"/>
                      <a:pt x="8327" y="2276"/>
                      <a:pt x="8409" y="2276"/>
                    </a:cubicBezTo>
                    <a:cubicBezTo>
                      <a:pt x="8618" y="2276"/>
                      <a:pt x="8729" y="2373"/>
                      <a:pt x="8729" y="2525"/>
                    </a:cubicBezTo>
                    <a:lnTo>
                      <a:pt x="8729" y="2949"/>
                    </a:lnTo>
                    <a:lnTo>
                      <a:pt x="8516" y="2949"/>
                    </a:lnTo>
                    <a:lnTo>
                      <a:pt x="8516" y="2885"/>
                    </a:lnTo>
                    <a:close/>
                    <a:moveTo>
                      <a:pt x="9086" y="2949"/>
                    </a:moveTo>
                    <a:lnTo>
                      <a:pt x="8853" y="2949"/>
                    </a:lnTo>
                    <a:lnTo>
                      <a:pt x="8853" y="2293"/>
                    </a:lnTo>
                    <a:lnTo>
                      <a:pt x="9073" y="2293"/>
                    </a:lnTo>
                    <a:lnTo>
                      <a:pt x="9073" y="2378"/>
                    </a:lnTo>
                    <a:cubicBezTo>
                      <a:pt x="9110" y="2332"/>
                      <a:pt x="9184" y="2277"/>
                      <a:pt x="9290" y="2277"/>
                    </a:cubicBezTo>
                    <a:cubicBezTo>
                      <a:pt x="9418" y="2277"/>
                      <a:pt x="9522" y="2369"/>
                      <a:pt x="9522" y="2520"/>
                    </a:cubicBezTo>
                    <a:lnTo>
                      <a:pt x="9522" y="2949"/>
                    </a:lnTo>
                    <a:lnTo>
                      <a:pt x="9290" y="2949"/>
                    </a:lnTo>
                    <a:lnTo>
                      <a:pt x="9290" y="2591"/>
                    </a:lnTo>
                    <a:cubicBezTo>
                      <a:pt x="9290" y="2513"/>
                      <a:pt x="9248" y="2483"/>
                      <a:pt x="9190" y="2483"/>
                    </a:cubicBezTo>
                    <a:cubicBezTo>
                      <a:pt x="9138" y="2483"/>
                      <a:pt x="9086" y="2523"/>
                      <a:pt x="9086" y="2579"/>
                    </a:cubicBezTo>
                    <a:lnTo>
                      <a:pt x="9086" y="2949"/>
                    </a:lnTo>
                    <a:close/>
                    <a:moveTo>
                      <a:pt x="7127" y="3949"/>
                    </a:moveTo>
                    <a:cubicBezTo>
                      <a:pt x="7127" y="4040"/>
                      <a:pt x="7192" y="4107"/>
                      <a:pt x="7278" y="4107"/>
                    </a:cubicBezTo>
                    <a:cubicBezTo>
                      <a:pt x="7363" y="4107"/>
                      <a:pt x="7430" y="4040"/>
                      <a:pt x="7430" y="3949"/>
                    </a:cubicBezTo>
                    <a:cubicBezTo>
                      <a:pt x="7430" y="3861"/>
                      <a:pt x="7363" y="3792"/>
                      <a:pt x="7278" y="3792"/>
                    </a:cubicBezTo>
                    <a:cubicBezTo>
                      <a:pt x="7192" y="3792"/>
                      <a:pt x="7127" y="3861"/>
                      <a:pt x="7127" y="3949"/>
                    </a:cubicBezTo>
                    <a:close/>
                    <a:moveTo>
                      <a:pt x="7670" y="3949"/>
                    </a:moveTo>
                    <a:cubicBezTo>
                      <a:pt x="7670" y="4153"/>
                      <a:pt x="7502" y="4308"/>
                      <a:pt x="7278" y="4308"/>
                    </a:cubicBezTo>
                    <a:cubicBezTo>
                      <a:pt x="7055" y="4308"/>
                      <a:pt x="6885" y="4153"/>
                      <a:pt x="6885" y="3949"/>
                    </a:cubicBezTo>
                    <a:cubicBezTo>
                      <a:pt x="6885" y="3746"/>
                      <a:pt x="7055" y="3591"/>
                      <a:pt x="7278" y="3591"/>
                    </a:cubicBezTo>
                    <a:cubicBezTo>
                      <a:pt x="7502" y="3591"/>
                      <a:pt x="7670" y="3746"/>
                      <a:pt x="7670" y="3949"/>
                    </a:cubicBezTo>
                    <a:close/>
                    <a:moveTo>
                      <a:pt x="8141" y="4098"/>
                    </a:moveTo>
                    <a:cubicBezTo>
                      <a:pt x="8225" y="4098"/>
                      <a:pt x="8290" y="4032"/>
                      <a:pt x="8290" y="3949"/>
                    </a:cubicBezTo>
                    <a:cubicBezTo>
                      <a:pt x="8290" y="3864"/>
                      <a:pt x="8225" y="3801"/>
                      <a:pt x="8141" y="3801"/>
                    </a:cubicBezTo>
                    <a:cubicBezTo>
                      <a:pt x="8057" y="3801"/>
                      <a:pt x="7990" y="3865"/>
                      <a:pt x="7990" y="3949"/>
                    </a:cubicBezTo>
                    <a:cubicBezTo>
                      <a:pt x="7990" y="4032"/>
                      <a:pt x="8057" y="4098"/>
                      <a:pt x="8141" y="4098"/>
                    </a:cubicBezTo>
                    <a:close/>
                    <a:moveTo>
                      <a:pt x="8224" y="4299"/>
                    </a:moveTo>
                    <a:cubicBezTo>
                      <a:pt x="8118" y="4299"/>
                      <a:pt x="8035" y="4254"/>
                      <a:pt x="7981" y="4180"/>
                    </a:cubicBezTo>
                    <a:lnTo>
                      <a:pt x="7981" y="4278"/>
                    </a:lnTo>
                    <a:lnTo>
                      <a:pt x="7763" y="4278"/>
                    </a:lnTo>
                    <a:lnTo>
                      <a:pt x="7763" y="3254"/>
                    </a:lnTo>
                    <a:lnTo>
                      <a:pt x="7997" y="3254"/>
                    </a:lnTo>
                    <a:lnTo>
                      <a:pt x="7997" y="3705"/>
                    </a:lnTo>
                    <a:cubicBezTo>
                      <a:pt x="8051" y="3641"/>
                      <a:pt x="8131" y="3600"/>
                      <a:pt x="8224" y="3600"/>
                    </a:cubicBezTo>
                    <a:cubicBezTo>
                      <a:pt x="8396" y="3600"/>
                      <a:pt x="8531" y="3754"/>
                      <a:pt x="8531" y="3955"/>
                    </a:cubicBezTo>
                    <a:cubicBezTo>
                      <a:pt x="8531" y="4154"/>
                      <a:pt x="8396" y="4299"/>
                      <a:pt x="8224" y="4299"/>
                    </a:cubicBezTo>
                    <a:close/>
                    <a:moveTo>
                      <a:pt x="8863" y="4278"/>
                    </a:moveTo>
                    <a:lnTo>
                      <a:pt x="8629" y="4278"/>
                    </a:lnTo>
                    <a:lnTo>
                      <a:pt x="8629" y="3621"/>
                    </a:lnTo>
                    <a:lnTo>
                      <a:pt x="8850" y="3621"/>
                    </a:lnTo>
                    <a:lnTo>
                      <a:pt x="8850" y="3707"/>
                    </a:lnTo>
                    <a:cubicBezTo>
                      <a:pt x="8886" y="3661"/>
                      <a:pt x="8960" y="3606"/>
                      <a:pt x="9066" y="3606"/>
                    </a:cubicBezTo>
                    <a:cubicBezTo>
                      <a:pt x="9195" y="3606"/>
                      <a:pt x="9298" y="3697"/>
                      <a:pt x="9298" y="3848"/>
                    </a:cubicBezTo>
                    <a:lnTo>
                      <a:pt x="9298" y="4278"/>
                    </a:lnTo>
                    <a:lnTo>
                      <a:pt x="9066" y="4278"/>
                    </a:lnTo>
                    <a:lnTo>
                      <a:pt x="9066" y="3919"/>
                    </a:lnTo>
                    <a:cubicBezTo>
                      <a:pt x="9066" y="3842"/>
                      <a:pt x="9024" y="3812"/>
                      <a:pt x="8966" y="3812"/>
                    </a:cubicBezTo>
                    <a:cubicBezTo>
                      <a:pt x="8914" y="3812"/>
                      <a:pt x="8863" y="3851"/>
                      <a:pt x="8863" y="3907"/>
                    </a:cubicBezTo>
                    <a:lnTo>
                      <a:pt x="8863" y="4278"/>
                    </a:lnTo>
                    <a:close/>
                    <a:moveTo>
                      <a:pt x="9629" y="3949"/>
                    </a:moveTo>
                    <a:cubicBezTo>
                      <a:pt x="9629" y="4040"/>
                      <a:pt x="9694" y="4107"/>
                      <a:pt x="9780" y="4107"/>
                    </a:cubicBezTo>
                    <a:cubicBezTo>
                      <a:pt x="9865" y="4107"/>
                      <a:pt x="9932" y="4040"/>
                      <a:pt x="9932" y="3949"/>
                    </a:cubicBezTo>
                    <a:cubicBezTo>
                      <a:pt x="9932" y="3861"/>
                      <a:pt x="9865" y="3792"/>
                      <a:pt x="9780" y="3792"/>
                    </a:cubicBezTo>
                    <a:cubicBezTo>
                      <a:pt x="9694" y="3792"/>
                      <a:pt x="9629" y="3861"/>
                      <a:pt x="9629" y="3949"/>
                    </a:cubicBezTo>
                    <a:close/>
                    <a:moveTo>
                      <a:pt x="10172" y="3949"/>
                    </a:moveTo>
                    <a:cubicBezTo>
                      <a:pt x="10172" y="4153"/>
                      <a:pt x="10004" y="4308"/>
                      <a:pt x="9780" y="4308"/>
                    </a:cubicBezTo>
                    <a:cubicBezTo>
                      <a:pt x="9557" y="4308"/>
                      <a:pt x="9387" y="4153"/>
                      <a:pt x="9387" y="3949"/>
                    </a:cubicBezTo>
                    <a:cubicBezTo>
                      <a:pt x="9387" y="3746"/>
                      <a:pt x="9557" y="3591"/>
                      <a:pt x="9780" y="3591"/>
                    </a:cubicBezTo>
                    <a:cubicBezTo>
                      <a:pt x="10004" y="3591"/>
                      <a:pt x="10172" y="3746"/>
                      <a:pt x="10172" y="3949"/>
                    </a:cubicBezTo>
                    <a:close/>
                    <a:moveTo>
                      <a:pt x="10710" y="4278"/>
                    </a:moveTo>
                    <a:lnTo>
                      <a:pt x="10428" y="4278"/>
                    </a:lnTo>
                    <a:lnTo>
                      <a:pt x="10173" y="3621"/>
                    </a:lnTo>
                    <a:lnTo>
                      <a:pt x="10433" y="3621"/>
                    </a:lnTo>
                    <a:lnTo>
                      <a:pt x="10571" y="4039"/>
                    </a:lnTo>
                    <a:lnTo>
                      <a:pt x="10719" y="3621"/>
                    </a:lnTo>
                    <a:lnTo>
                      <a:pt x="10962" y="3621"/>
                    </a:lnTo>
                    <a:lnTo>
                      <a:pt x="10710" y="4278"/>
                    </a:lnTo>
                    <a:close/>
                    <a:moveTo>
                      <a:pt x="11448" y="4557"/>
                    </a:moveTo>
                    <a:lnTo>
                      <a:pt x="11206" y="4557"/>
                    </a:lnTo>
                    <a:lnTo>
                      <a:pt x="11298" y="4301"/>
                    </a:lnTo>
                    <a:lnTo>
                      <a:pt x="11000" y="3621"/>
                    </a:lnTo>
                    <a:lnTo>
                      <a:pt x="11264" y="3621"/>
                    </a:lnTo>
                    <a:lnTo>
                      <a:pt x="11415" y="4035"/>
                    </a:lnTo>
                    <a:lnTo>
                      <a:pt x="11553" y="3621"/>
                    </a:lnTo>
                    <a:lnTo>
                      <a:pt x="11795" y="3621"/>
                    </a:lnTo>
                    <a:lnTo>
                      <a:pt x="11448" y="455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181" name="Group 59">
              <a:extLst>
                <a:ext uri="{FF2B5EF4-FFF2-40B4-BE49-F238E27FC236}">
                  <a16:creationId xmlns:a16="http://schemas.microsoft.com/office/drawing/2014/main" id="{734FCE3F-C642-203B-A4CD-F40B0D71BD30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3341607" y="5473100"/>
              <a:ext cx="1790974" cy="460851"/>
              <a:chOff x="728" y="2273"/>
              <a:chExt cx="3245" cy="835"/>
            </a:xfrm>
          </p:grpSpPr>
          <p:sp>
            <p:nvSpPr>
              <p:cNvPr id="225" name="AutoShape 58">
                <a:extLst>
                  <a:ext uri="{FF2B5EF4-FFF2-40B4-BE49-F238E27FC236}">
                    <a16:creationId xmlns:a16="http://schemas.microsoft.com/office/drawing/2014/main" id="{C5282801-98C3-2950-67F9-0F4BCE54D429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728" y="2273"/>
                <a:ext cx="3245" cy="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6" name="Freeform 60">
                <a:extLst>
                  <a:ext uri="{FF2B5EF4-FFF2-40B4-BE49-F238E27FC236}">
                    <a16:creationId xmlns:a16="http://schemas.microsoft.com/office/drawing/2014/main" id="{7BDC309C-AD12-6224-85D8-25047A6B55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8" y="2276"/>
                <a:ext cx="1242" cy="830"/>
              </a:xfrm>
              <a:custGeom>
                <a:avLst/>
                <a:gdLst>
                  <a:gd name="T0" fmla="*/ 3812 w 5471"/>
                  <a:gd name="T1" fmla="*/ 1988 h 3647"/>
                  <a:gd name="T2" fmla="*/ 3884 w 5471"/>
                  <a:gd name="T3" fmla="*/ 1768 h 3647"/>
                  <a:gd name="T4" fmla="*/ 4117 w 5471"/>
                  <a:gd name="T5" fmla="*/ 1768 h 3647"/>
                  <a:gd name="T6" fmla="*/ 3885 w 5471"/>
                  <a:gd name="T7" fmla="*/ 2589 h 3647"/>
                  <a:gd name="T8" fmla="*/ 3698 w 5471"/>
                  <a:gd name="T9" fmla="*/ 2452 h 3647"/>
                  <a:gd name="T10" fmla="*/ 3769 w 5471"/>
                  <a:gd name="T11" fmla="*/ 2230 h 3647"/>
                  <a:gd name="T12" fmla="*/ 3841 w 5471"/>
                  <a:gd name="T13" fmla="*/ 2452 h 3647"/>
                  <a:gd name="T14" fmla="*/ 3769 w 5471"/>
                  <a:gd name="T15" fmla="*/ 1033 h 3647"/>
                  <a:gd name="T16" fmla="*/ 3841 w 5471"/>
                  <a:gd name="T17" fmla="*/ 1255 h 3647"/>
                  <a:gd name="T18" fmla="*/ 3654 w 5471"/>
                  <a:gd name="T19" fmla="*/ 1392 h 3647"/>
                  <a:gd name="T20" fmla="*/ 3725 w 5471"/>
                  <a:gd name="T21" fmla="*/ 1171 h 3647"/>
                  <a:gd name="T22" fmla="*/ 3333 w 5471"/>
                  <a:gd name="T23" fmla="*/ 871 h 3647"/>
                  <a:gd name="T24" fmla="*/ 3144 w 5471"/>
                  <a:gd name="T25" fmla="*/ 735 h 3647"/>
                  <a:gd name="T26" fmla="*/ 3377 w 5471"/>
                  <a:gd name="T27" fmla="*/ 735 h 3647"/>
                  <a:gd name="T28" fmla="*/ 3447 w 5471"/>
                  <a:gd name="T29" fmla="*/ 3027 h 3647"/>
                  <a:gd name="T30" fmla="*/ 3260 w 5471"/>
                  <a:gd name="T31" fmla="*/ 2890 h 3647"/>
                  <a:gd name="T32" fmla="*/ 3331 w 5471"/>
                  <a:gd name="T33" fmla="*/ 2668 h 3647"/>
                  <a:gd name="T34" fmla="*/ 3403 w 5471"/>
                  <a:gd name="T35" fmla="*/ 2890 h 3647"/>
                  <a:gd name="T36" fmla="*/ 2735 w 5471"/>
                  <a:gd name="T37" fmla="*/ 3101 h 3647"/>
                  <a:gd name="T38" fmla="*/ 2546 w 5471"/>
                  <a:gd name="T39" fmla="*/ 2965 h 3647"/>
                  <a:gd name="T40" fmla="*/ 2779 w 5471"/>
                  <a:gd name="T41" fmla="*/ 2965 h 3647"/>
                  <a:gd name="T42" fmla="*/ 2850 w 5471"/>
                  <a:gd name="T43" fmla="*/ 3185 h 3647"/>
                  <a:gd name="T44" fmla="*/ 2779 w 5471"/>
                  <a:gd name="T45" fmla="*/ 574 h 3647"/>
                  <a:gd name="T46" fmla="*/ 2850 w 5471"/>
                  <a:gd name="T47" fmla="*/ 795 h 3647"/>
                  <a:gd name="T48" fmla="*/ 2663 w 5471"/>
                  <a:gd name="T49" fmla="*/ 659 h 3647"/>
                  <a:gd name="T50" fmla="*/ 2253 w 5471"/>
                  <a:gd name="T51" fmla="*/ 3027 h 3647"/>
                  <a:gd name="T52" fmla="*/ 2066 w 5471"/>
                  <a:gd name="T53" fmla="*/ 2890 h 3647"/>
                  <a:gd name="T54" fmla="*/ 2138 w 5471"/>
                  <a:gd name="T55" fmla="*/ 2668 h 3647"/>
                  <a:gd name="T56" fmla="*/ 2209 w 5471"/>
                  <a:gd name="T57" fmla="*/ 2890 h 3647"/>
                  <a:gd name="T58" fmla="*/ 2137 w 5471"/>
                  <a:gd name="T59" fmla="*/ 597 h 3647"/>
                  <a:gd name="T60" fmla="*/ 2208 w 5471"/>
                  <a:gd name="T61" fmla="*/ 819 h 3647"/>
                  <a:gd name="T62" fmla="*/ 2022 w 5471"/>
                  <a:gd name="T63" fmla="*/ 955 h 3647"/>
                  <a:gd name="T64" fmla="*/ 2093 w 5471"/>
                  <a:gd name="T65" fmla="*/ 735 h 3647"/>
                  <a:gd name="T66" fmla="*/ 1700 w 5471"/>
                  <a:gd name="T67" fmla="*/ 1309 h 3647"/>
                  <a:gd name="T68" fmla="*/ 1511 w 5471"/>
                  <a:gd name="T69" fmla="*/ 1173 h 3647"/>
                  <a:gd name="T70" fmla="*/ 1744 w 5471"/>
                  <a:gd name="T71" fmla="*/ 1173 h 3647"/>
                  <a:gd name="T72" fmla="*/ 1815 w 5471"/>
                  <a:gd name="T73" fmla="*/ 2589 h 3647"/>
                  <a:gd name="T74" fmla="*/ 1628 w 5471"/>
                  <a:gd name="T75" fmla="*/ 2452 h 3647"/>
                  <a:gd name="T76" fmla="*/ 1700 w 5471"/>
                  <a:gd name="T77" fmla="*/ 2230 h 3647"/>
                  <a:gd name="T78" fmla="*/ 1771 w 5471"/>
                  <a:gd name="T79" fmla="*/ 2452 h 3647"/>
                  <a:gd name="T80" fmla="*/ 1495 w 5471"/>
                  <a:gd name="T81" fmla="*/ 1770 h 3647"/>
                  <a:gd name="T82" fmla="*/ 1728 w 5471"/>
                  <a:gd name="T83" fmla="*/ 1770 h 3647"/>
                  <a:gd name="T84" fmla="*/ 1539 w 5471"/>
                  <a:gd name="T85" fmla="*/ 1906 h 3647"/>
                  <a:gd name="T86" fmla="*/ 1351 w 5471"/>
                  <a:gd name="T87" fmla="*/ 1770 h 3647"/>
                  <a:gd name="T88" fmla="*/ 5471 w 5471"/>
                  <a:gd name="T89" fmla="*/ 3647 h 3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71" h="3647">
                    <a:moveTo>
                      <a:pt x="4043" y="1988"/>
                    </a:moveTo>
                    <a:lnTo>
                      <a:pt x="3928" y="1904"/>
                    </a:lnTo>
                    <a:lnTo>
                      <a:pt x="3812" y="1988"/>
                    </a:lnTo>
                    <a:lnTo>
                      <a:pt x="3856" y="1852"/>
                    </a:lnTo>
                    <a:lnTo>
                      <a:pt x="3739" y="1768"/>
                    </a:lnTo>
                    <a:lnTo>
                      <a:pt x="3884" y="1768"/>
                    </a:lnTo>
                    <a:lnTo>
                      <a:pt x="3928" y="1630"/>
                    </a:lnTo>
                    <a:lnTo>
                      <a:pt x="3972" y="1768"/>
                    </a:lnTo>
                    <a:lnTo>
                      <a:pt x="4117" y="1768"/>
                    </a:lnTo>
                    <a:lnTo>
                      <a:pt x="3999" y="1852"/>
                    </a:lnTo>
                    <a:lnTo>
                      <a:pt x="4043" y="1988"/>
                    </a:lnTo>
                    <a:close/>
                    <a:moveTo>
                      <a:pt x="3885" y="2589"/>
                    </a:moveTo>
                    <a:lnTo>
                      <a:pt x="3769" y="2504"/>
                    </a:lnTo>
                    <a:lnTo>
                      <a:pt x="3654" y="2589"/>
                    </a:lnTo>
                    <a:lnTo>
                      <a:pt x="3698" y="2452"/>
                    </a:lnTo>
                    <a:lnTo>
                      <a:pt x="3581" y="2368"/>
                    </a:lnTo>
                    <a:lnTo>
                      <a:pt x="3725" y="2368"/>
                    </a:lnTo>
                    <a:lnTo>
                      <a:pt x="3769" y="2230"/>
                    </a:lnTo>
                    <a:lnTo>
                      <a:pt x="3814" y="2368"/>
                    </a:lnTo>
                    <a:lnTo>
                      <a:pt x="3958" y="2368"/>
                    </a:lnTo>
                    <a:lnTo>
                      <a:pt x="3841" y="2452"/>
                    </a:lnTo>
                    <a:lnTo>
                      <a:pt x="3885" y="2589"/>
                    </a:lnTo>
                    <a:close/>
                    <a:moveTo>
                      <a:pt x="3725" y="1171"/>
                    </a:moveTo>
                    <a:lnTo>
                      <a:pt x="3769" y="1033"/>
                    </a:lnTo>
                    <a:lnTo>
                      <a:pt x="3814" y="1171"/>
                    </a:lnTo>
                    <a:lnTo>
                      <a:pt x="3958" y="1171"/>
                    </a:lnTo>
                    <a:lnTo>
                      <a:pt x="3841" y="1255"/>
                    </a:lnTo>
                    <a:lnTo>
                      <a:pt x="3885" y="1392"/>
                    </a:lnTo>
                    <a:lnTo>
                      <a:pt x="3769" y="1307"/>
                    </a:lnTo>
                    <a:lnTo>
                      <a:pt x="3654" y="1392"/>
                    </a:lnTo>
                    <a:lnTo>
                      <a:pt x="3698" y="1255"/>
                    </a:lnTo>
                    <a:lnTo>
                      <a:pt x="3581" y="1171"/>
                    </a:lnTo>
                    <a:lnTo>
                      <a:pt x="3725" y="1171"/>
                    </a:lnTo>
                    <a:close/>
                    <a:moveTo>
                      <a:pt x="3404" y="819"/>
                    </a:moveTo>
                    <a:lnTo>
                      <a:pt x="3448" y="955"/>
                    </a:lnTo>
                    <a:lnTo>
                      <a:pt x="3333" y="871"/>
                    </a:lnTo>
                    <a:lnTo>
                      <a:pt x="3217" y="955"/>
                    </a:lnTo>
                    <a:lnTo>
                      <a:pt x="3261" y="819"/>
                    </a:lnTo>
                    <a:lnTo>
                      <a:pt x="3144" y="735"/>
                    </a:lnTo>
                    <a:lnTo>
                      <a:pt x="3289" y="735"/>
                    </a:lnTo>
                    <a:lnTo>
                      <a:pt x="3333" y="597"/>
                    </a:lnTo>
                    <a:lnTo>
                      <a:pt x="3377" y="735"/>
                    </a:lnTo>
                    <a:lnTo>
                      <a:pt x="3522" y="735"/>
                    </a:lnTo>
                    <a:lnTo>
                      <a:pt x="3404" y="819"/>
                    </a:lnTo>
                    <a:close/>
                    <a:moveTo>
                      <a:pt x="3447" y="3027"/>
                    </a:moveTo>
                    <a:lnTo>
                      <a:pt x="3331" y="2942"/>
                    </a:lnTo>
                    <a:lnTo>
                      <a:pt x="3216" y="3027"/>
                    </a:lnTo>
                    <a:lnTo>
                      <a:pt x="3260" y="2890"/>
                    </a:lnTo>
                    <a:lnTo>
                      <a:pt x="3143" y="2806"/>
                    </a:lnTo>
                    <a:lnTo>
                      <a:pt x="3287" y="2806"/>
                    </a:lnTo>
                    <a:lnTo>
                      <a:pt x="3331" y="2668"/>
                    </a:lnTo>
                    <a:lnTo>
                      <a:pt x="3375" y="2806"/>
                    </a:lnTo>
                    <a:lnTo>
                      <a:pt x="3520" y="2806"/>
                    </a:lnTo>
                    <a:lnTo>
                      <a:pt x="3403" y="2890"/>
                    </a:lnTo>
                    <a:lnTo>
                      <a:pt x="3447" y="3027"/>
                    </a:lnTo>
                    <a:close/>
                    <a:moveTo>
                      <a:pt x="2850" y="3185"/>
                    </a:moveTo>
                    <a:lnTo>
                      <a:pt x="2735" y="3101"/>
                    </a:lnTo>
                    <a:lnTo>
                      <a:pt x="2619" y="3185"/>
                    </a:lnTo>
                    <a:lnTo>
                      <a:pt x="2663" y="3049"/>
                    </a:lnTo>
                    <a:lnTo>
                      <a:pt x="2546" y="2965"/>
                    </a:lnTo>
                    <a:lnTo>
                      <a:pt x="2690" y="2965"/>
                    </a:lnTo>
                    <a:lnTo>
                      <a:pt x="2734" y="2827"/>
                    </a:lnTo>
                    <a:lnTo>
                      <a:pt x="2779" y="2965"/>
                    </a:lnTo>
                    <a:lnTo>
                      <a:pt x="2923" y="2965"/>
                    </a:lnTo>
                    <a:lnTo>
                      <a:pt x="2806" y="3049"/>
                    </a:lnTo>
                    <a:lnTo>
                      <a:pt x="2850" y="3185"/>
                    </a:lnTo>
                    <a:close/>
                    <a:moveTo>
                      <a:pt x="2690" y="574"/>
                    </a:moveTo>
                    <a:lnTo>
                      <a:pt x="2734" y="436"/>
                    </a:lnTo>
                    <a:lnTo>
                      <a:pt x="2779" y="574"/>
                    </a:lnTo>
                    <a:lnTo>
                      <a:pt x="2923" y="574"/>
                    </a:lnTo>
                    <a:lnTo>
                      <a:pt x="2806" y="659"/>
                    </a:lnTo>
                    <a:lnTo>
                      <a:pt x="2850" y="795"/>
                    </a:lnTo>
                    <a:lnTo>
                      <a:pt x="2734" y="711"/>
                    </a:lnTo>
                    <a:lnTo>
                      <a:pt x="2619" y="795"/>
                    </a:lnTo>
                    <a:lnTo>
                      <a:pt x="2663" y="659"/>
                    </a:lnTo>
                    <a:lnTo>
                      <a:pt x="2546" y="574"/>
                    </a:lnTo>
                    <a:lnTo>
                      <a:pt x="2690" y="574"/>
                    </a:lnTo>
                    <a:close/>
                    <a:moveTo>
                      <a:pt x="2253" y="3027"/>
                    </a:moveTo>
                    <a:lnTo>
                      <a:pt x="2138" y="2942"/>
                    </a:lnTo>
                    <a:lnTo>
                      <a:pt x="2022" y="3027"/>
                    </a:lnTo>
                    <a:lnTo>
                      <a:pt x="2066" y="2890"/>
                    </a:lnTo>
                    <a:lnTo>
                      <a:pt x="1949" y="2806"/>
                    </a:lnTo>
                    <a:lnTo>
                      <a:pt x="2094" y="2806"/>
                    </a:lnTo>
                    <a:lnTo>
                      <a:pt x="2138" y="2668"/>
                    </a:lnTo>
                    <a:lnTo>
                      <a:pt x="2182" y="2806"/>
                    </a:lnTo>
                    <a:lnTo>
                      <a:pt x="2327" y="2806"/>
                    </a:lnTo>
                    <a:lnTo>
                      <a:pt x="2209" y="2890"/>
                    </a:lnTo>
                    <a:lnTo>
                      <a:pt x="2253" y="3027"/>
                    </a:lnTo>
                    <a:close/>
                    <a:moveTo>
                      <a:pt x="2093" y="735"/>
                    </a:moveTo>
                    <a:lnTo>
                      <a:pt x="2137" y="597"/>
                    </a:lnTo>
                    <a:lnTo>
                      <a:pt x="2181" y="735"/>
                    </a:lnTo>
                    <a:lnTo>
                      <a:pt x="2326" y="735"/>
                    </a:lnTo>
                    <a:lnTo>
                      <a:pt x="2208" y="819"/>
                    </a:lnTo>
                    <a:lnTo>
                      <a:pt x="2252" y="955"/>
                    </a:lnTo>
                    <a:lnTo>
                      <a:pt x="2137" y="871"/>
                    </a:lnTo>
                    <a:lnTo>
                      <a:pt x="2022" y="955"/>
                    </a:lnTo>
                    <a:lnTo>
                      <a:pt x="2065" y="819"/>
                    </a:lnTo>
                    <a:lnTo>
                      <a:pt x="1948" y="735"/>
                    </a:lnTo>
                    <a:lnTo>
                      <a:pt x="2093" y="735"/>
                    </a:lnTo>
                    <a:close/>
                    <a:moveTo>
                      <a:pt x="1771" y="1257"/>
                    </a:moveTo>
                    <a:lnTo>
                      <a:pt x="1815" y="1393"/>
                    </a:lnTo>
                    <a:lnTo>
                      <a:pt x="1700" y="1309"/>
                    </a:lnTo>
                    <a:lnTo>
                      <a:pt x="1584" y="1393"/>
                    </a:lnTo>
                    <a:lnTo>
                      <a:pt x="1628" y="1257"/>
                    </a:lnTo>
                    <a:lnTo>
                      <a:pt x="1511" y="1173"/>
                    </a:lnTo>
                    <a:lnTo>
                      <a:pt x="1656" y="1173"/>
                    </a:lnTo>
                    <a:lnTo>
                      <a:pt x="1700" y="1035"/>
                    </a:lnTo>
                    <a:lnTo>
                      <a:pt x="1744" y="1173"/>
                    </a:lnTo>
                    <a:lnTo>
                      <a:pt x="1889" y="1173"/>
                    </a:lnTo>
                    <a:lnTo>
                      <a:pt x="1771" y="1257"/>
                    </a:lnTo>
                    <a:close/>
                    <a:moveTo>
                      <a:pt x="1815" y="2589"/>
                    </a:moveTo>
                    <a:lnTo>
                      <a:pt x="1700" y="2504"/>
                    </a:lnTo>
                    <a:lnTo>
                      <a:pt x="1584" y="2589"/>
                    </a:lnTo>
                    <a:lnTo>
                      <a:pt x="1628" y="2452"/>
                    </a:lnTo>
                    <a:lnTo>
                      <a:pt x="1511" y="2368"/>
                    </a:lnTo>
                    <a:lnTo>
                      <a:pt x="1656" y="2368"/>
                    </a:lnTo>
                    <a:lnTo>
                      <a:pt x="1700" y="2230"/>
                    </a:lnTo>
                    <a:lnTo>
                      <a:pt x="1744" y="2368"/>
                    </a:lnTo>
                    <a:lnTo>
                      <a:pt x="1889" y="2368"/>
                    </a:lnTo>
                    <a:lnTo>
                      <a:pt x="1771" y="2452"/>
                    </a:lnTo>
                    <a:lnTo>
                      <a:pt x="1815" y="2589"/>
                    </a:lnTo>
                    <a:close/>
                    <a:moveTo>
                      <a:pt x="1351" y="1770"/>
                    </a:moveTo>
                    <a:lnTo>
                      <a:pt x="1495" y="1770"/>
                    </a:lnTo>
                    <a:lnTo>
                      <a:pt x="1539" y="1632"/>
                    </a:lnTo>
                    <a:lnTo>
                      <a:pt x="1584" y="1770"/>
                    </a:lnTo>
                    <a:lnTo>
                      <a:pt x="1728" y="1770"/>
                    </a:lnTo>
                    <a:lnTo>
                      <a:pt x="1611" y="1854"/>
                    </a:lnTo>
                    <a:lnTo>
                      <a:pt x="1655" y="1990"/>
                    </a:lnTo>
                    <a:lnTo>
                      <a:pt x="1539" y="1906"/>
                    </a:lnTo>
                    <a:lnTo>
                      <a:pt x="1424" y="1990"/>
                    </a:lnTo>
                    <a:lnTo>
                      <a:pt x="1468" y="1854"/>
                    </a:lnTo>
                    <a:lnTo>
                      <a:pt x="1351" y="1770"/>
                    </a:lnTo>
                    <a:close/>
                    <a:moveTo>
                      <a:pt x="0" y="0"/>
                    </a:moveTo>
                    <a:lnTo>
                      <a:pt x="0" y="3647"/>
                    </a:lnTo>
                    <a:lnTo>
                      <a:pt x="5471" y="3647"/>
                    </a:lnTo>
                    <a:lnTo>
                      <a:pt x="54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7" name="Freeform 61">
                <a:extLst>
                  <a:ext uri="{FF2B5EF4-FFF2-40B4-BE49-F238E27FC236}">
                    <a16:creationId xmlns:a16="http://schemas.microsoft.com/office/drawing/2014/main" id="{850AAAB0-FC21-E50B-BAA6-88BFC28E8C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4" y="2276"/>
                <a:ext cx="127" cy="186"/>
              </a:xfrm>
              <a:custGeom>
                <a:avLst/>
                <a:gdLst>
                  <a:gd name="T0" fmla="*/ 0 w 559"/>
                  <a:gd name="T1" fmla="*/ 815 h 815"/>
                  <a:gd name="T2" fmla="*/ 0 w 559"/>
                  <a:gd name="T3" fmla="*/ 0 h 815"/>
                  <a:gd name="T4" fmla="*/ 559 w 559"/>
                  <a:gd name="T5" fmla="*/ 0 h 815"/>
                  <a:gd name="T6" fmla="*/ 559 w 559"/>
                  <a:gd name="T7" fmla="*/ 138 h 815"/>
                  <a:gd name="T8" fmla="*/ 165 w 559"/>
                  <a:gd name="T9" fmla="*/ 138 h 815"/>
                  <a:gd name="T10" fmla="*/ 165 w 559"/>
                  <a:gd name="T11" fmla="*/ 331 h 815"/>
                  <a:gd name="T12" fmla="*/ 505 w 559"/>
                  <a:gd name="T13" fmla="*/ 331 h 815"/>
                  <a:gd name="T14" fmla="*/ 505 w 559"/>
                  <a:gd name="T15" fmla="*/ 468 h 815"/>
                  <a:gd name="T16" fmla="*/ 165 w 559"/>
                  <a:gd name="T17" fmla="*/ 468 h 815"/>
                  <a:gd name="T18" fmla="*/ 165 w 559"/>
                  <a:gd name="T19" fmla="*/ 815 h 815"/>
                  <a:gd name="T20" fmla="*/ 0 w 559"/>
                  <a:gd name="T21" fmla="*/ 815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9" h="815">
                    <a:moveTo>
                      <a:pt x="0" y="815"/>
                    </a:moveTo>
                    <a:lnTo>
                      <a:pt x="0" y="0"/>
                    </a:lnTo>
                    <a:lnTo>
                      <a:pt x="559" y="0"/>
                    </a:lnTo>
                    <a:lnTo>
                      <a:pt x="559" y="138"/>
                    </a:lnTo>
                    <a:lnTo>
                      <a:pt x="165" y="138"/>
                    </a:lnTo>
                    <a:lnTo>
                      <a:pt x="165" y="331"/>
                    </a:lnTo>
                    <a:lnTo>
                      <a:pt x="505" y="331"/>
                    </a:lnTo>
                    <a:lnTo>
                      <a:pt x="505" y="468"/>
                    </a:lnTo>
                    <a:lnTo>
                      <a:pt x="165" y="468"/>
                    </a:lnTo>
                    <a:lnTo>
                      <a:pt x="165" y="815"/>
                    </a:lnTo>
                    <a:lnTo>
                      <a:pt x="0" y="81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8" name="Freeform 62">
                <a:extLst>
                  <a:ext uri="{FF2B5EF4-FFF2-40B4-BE49-F238E27FC236}">
                    <a16:creationId xmlns:a16="http://schemas.microsoft.com/office/drawing/2014/main" id="{579F5615-E6D3-121C-09E7-2ED4B9BE359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81" y="2276"/>
                <a:ext cx="36" cy="186"/>
              </a:xfrm>
              <a:custGeom>
                <a:avLst/>
                <a:gdLst>
                  <a:gd name="T0" fmla="*/ 0 w 157"/>
                  <a:gd name="T1" fmla="*/ 815 h 815"/>
                  <a:gd name="T2" fmla="*/ 0 w 157"/>
                  <a:gd name="T3" fmla="*/ 224 h 815"/>
                  <a:gd name="T4" fmla="*/ 157 w 157"/>
                  <a:gd name="T5" fmla="*/ 224 h 815"/>
                  <a:gd name="T6" fmla="*/ 157 w 157"/>
                  <a:gd name="T7" fmla="*/ 815 h 815"/>
                  <a:gd name="T8" fmla="*/ 0 w 157"/>
                  <a:gd name="T9" fmla="*/ 815 h 815"/>
                  <a:gd name="T10" fmla="*/ 0 w 157"/>
                  <a:gd name="T11" fmla="*/ 144 h 815"/>
                  <a:gd name="T12" fmla="*/ 0 w 157"/>
                  <a:gd name="T13" fmla="*/ 0 h 815"/>
                  <a:gd name="T14" fmla="*/ 157 w 157"/>
                  <a:gd name="T15" fmla="*/ 0 h 815"/>
                  <a:gd name="T16" fmla="*/ 157 w 157"/>
                  <a:gd name="T17" fmla="*/ 144 h 815"/>
                  <a:gd name="T18" fmla="*/ 0 w 157"/>
                  <a:gd name="T19" fmla="*/ 144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815">
                    <a:moveTo>
                      <a:pt x="0" y="815"/>
                    </a:moveTo>
                    <a:lnTo>
                      <a:pt x="0" y="224"/>
                    </a:lnTo>
                    <a:lnTo>
                      <a:pt x="157" y="224"/>
                    </a:lnTo>
                    <a:lnTo>
                      <a:pt x="157" y="815"/>
                    </a:lnTo>
                    <a:lnTo>
                      <a:pt x="0" y="815"/>
                    </a:lnTo>
                    <a:close/>
                    <a:moveTo>
                      <a:pt x="0" y="144"/>
                    </a:moveTo>
                    <a:lnTo>
                      <a:pt x="0" y="0"/>
                    </a:lnTo>
                    <a:lnTo>
                      <a:pt x="157" y="0"/>
                    </a:lnTo>
                    <a:lnTo>
                      <a:pt x="157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9" name="Freeform 63">
                <a:extLst>
                  <a:ext uri="{FF2B5EF4-FFF2-40B4-BE49-F238E27FC236}">
                    <a16:creationId xmlns:a16="http://schemas.microsoft.com/office/drawing/2014/main" id="{35CFDD54-F6B9-3C19-6798-9289AAF437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3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1 w 538"/>
                  <a:gd name="T3" fmla="*/ 604 h 604"/>
                  <a:gd name="T4" fmla="*/ 381 w 538"/>
                  <a:gd name="T5" fmla="*/ 302 h 604"/>
                  <a:gd name="T6" fmla="*/ 371 w 538"/>
                  <a:gd name="T7" fmla="*/ 179 h 604"/>
                  <a:gd name="T8" fmla="*/ 339 w 538"/>
                  <a:gd name="T9" fmla="*/ 135 h 604"/>
                  <a:gd name="T10" fmla="*/ 285 w 538"/>
                  <a:gd name="T11" fmla="*/ 120 h 604"/>
                  <a:gd name="T12" fmla="*/ 212 w 538"/>
                  <a:gd name="T13" fmla="*/ 142 h 604"/>
                  <a:gd name="T14" fmla="*/ 168 w 538"/>
                  <a:gd name="T15" fmla="*/ 201 h 604"/>
                  <a:gd name="T16" fmla="*/ 156 w 538"/>
                  <a:gd name="T17" fmla="*/ 336 h 604"/>
                  <a:gd name="T18" fmla="*/ 156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39 w 538"/>
                  <a:gd name="T29" fmla="*/ 0 h 604"/>
                  <a:gd name="T30" fmla="*/ 434 w 538"/>
                  <a:gd name="T31" fmla="*/ 19 h 604"/>
                  <a:gd name="T32" fmla="*/ 498 w 538"/>
                  <a:gd name="T33" fmla="*/ 66 h 604"/>
                  <a:gd name="T34" fmla="*/ 529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1" y="604"/>
                    </a:lnTo>
                    <a:lnTo>
                      <a:pt x="381" y="302"/>
                    </a:lnTo>
                    <a:cubicBezTo>
                      <a:pt x="381" y="239"/>
                      <a:pt x="378" y="197"/>
                      <a:pt x="371" y="179"/>
                    </a:cubicBezTo>
                    <a:cubicBezTo>
                      <a:pt x="365" y="160"/>
                      <a:pt x="354" y="146"/>
                      <a:pt x="339" y="135"/>
                    </a:cubicBezTo>
                    <a:cubicBezTo>
                      <a:pt x="324" y="125"/>
                      <a:pt x="306" y="120"/>
                      <a:pt x="285" y="120"/>
                    </a:cubicBezTo>
                    <a:cubicBezTo>
                      <a:pt x="258" y="120"/>
                      <a:pt x="233" y="127"/>
                      <a:pt x="212" y="142"/>
                    </a:cubicBezTo>
                    <a:cubicBezTo>
                      <a:pt x="190" y="157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8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0" name="Freeform 64">
                <a:extLst>
                  <a:ext uri="{FF2B5EF4-FFF2-40B4-BE49-F238E27FC236}">
                    <a16:creationId xmlns:a16="http://schemas.microsoft.com/office/drawing/2014/main" id="{8A6C16AD-D3D3-5B14-C04D-A3B2C216A7A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02" y="2324"/>
                <a:ext cx="126" cy="141"/>
              </a:xfrm>
              <a:custGeom>
                <a:avLst/>
                <a:gdLst>
                  <a:gd name="T0" fmla="*/ 367 w 554"/>
                  <a:gd name="T1" fmla="*/ 320 h 617"/>
                  <a:gd name="T2" fmla="*/ 272 w 554"/>
                  <a:gd name="T3" fmla="*/ 344 h 617"/>
                  <a:gd name="T4" fmla="*/ 187 w 554"/>
                  <a:gd name="T5" fmla="*/ 371 h 617"/>
                  <a:gd name="T6" fmla="*/ 156 w 554"/>
                  <a:gd name="T7" fmla="*/ 426 h 617"/>
                  <a:gd name="T8" fmla="*/ 180 w 554"/>
                  <a:gd name="T9" fmla="*/ 483 h 617"/>
                  <a:gd name="T10" fmla="*/ 243 w 554"/>
                  <a:gd name="T11" fmla="*/ 507 h 617"/>
                  <a:gd name="T12" fmla="*/ 323 w 554"/>
                  <a:gd name="T13" fmla="*/ 479 h 617"/>
                  <a:gd name="T14" fmla="*/ 360 w 554"/>
                  <a:gd name="T15" fmla="*/ 427 h 617"/>
                  <a:gd name="T16" fmla="*/ 367 w 554"/>
                  <a:gd name="T17" fmla="*/ 351 h 617"/>
                  <a:gd name="T18" fmla="*/ 367 w 554"/>
                  <a:gd name="T19" fmla="*/ 320 h 617"/>
                  <a:gd name="T20" fmla="*/ 158 w 554"/>
                  <a:gd name="T21" fmla="*/ 193 h 617"/>
                  <a:gd name="T22" fmla="*/ 16 w 554"/>
                  <a:gd name="T23" fmla="*/ 168 h 617"/>
                  <a:gd name="T24" fmla="*/ 98 w 554"/>
                  <a:gd name="T25" fmla="*/ 41 h 617"/>
                  <a:gd name="T26" fmla="*/ 272 w 554"/>
                  <a:gd name="T27" fmla="*/ 0 h 617"/>
                  <a:gd name="T28" fmla="*/ 427 w 554"/>
                  <a:gd name="T29" fmla="*/ 25 h 617"/>
                  <a:gd name="T30" fmla="*/ 499 w 554"/>
                  <a:gd name="T31" fmla="*/ 88 h 617"/>
                  <a:gd name="T32" fmla="*/ 520 w 554"/>
                  <a:gd name="T33" fmla="*/ 227 h 617"/>
                  <a:gd name="T34" fmla="*/ 518 w 554"/>
                  <a:gd name="T35" fmla="*/ 410 h 617"/>
                  <a:gd name="T36" fmla="*/ 526 w 554"/>
                  <a:gd name="T37" fmla="*/ 524 h 617"/>
                  <a:gd name="T38" fmla="*/ 554 w 554"/>
                  <a:gd name="T39" fmla="*/ 604 h 617"/>
                  <a:gd name="T40" fmla="*/ 399 w 554"/>
                  <a:gd name="T41" fmla="*/ 604 h 617"/>
                  <a:gd name="T42" fmla="*/ 384 w 554"/>
                  <a:gd name="T43" fmla="*/ 558 h 617"/>
                  <a:gd name="T44" fmla="*/ 379 w 554"/>
                  <a:gd name="T45" fmla="*/ 539 h 617"/>
                  <a:gd name="T46" fmla="*/ 293 w 554"/>
                  <a:gd name="T47" fmla="*/ 598 h 617"/>
                  <a:gd name="T48" fmla="*/ 196 w 554"/>
                  <a:gd name="T49" fmla="*/ 617 h 617"/>
                  <a:gd name="T50" fmla="*/ 52 w 554"/>
                  <a:gd name="T51" fmla="*/ 568 h 617"/>
                  <a:gd name="T52" fmla="*/ 0 w 554"/>
                  <a:gd name="T53" fmla="*/ 442 h 617"/>
                  <a:gd name="T54" fmla="*/ 24 w 554"/>
                  <a:gd name="T55" fmla="*/ 353 h 617"/>
                  <a:gd name="T56" fmla="*/ 91 w 554"/>
                  <a:gd name="T57" fmla="*/ 293 h 617"/>
                  <a:gd name="T58" fmla="*/ 215 w 554"/>
                  <a:gd name="T59" fmla="*/ 257 h 617"/>
                  <a:gd name="T60" fmla="*/ 367 w 554"/>
                  <a:gd name="T61" fmla="*/ 218 h 617"/>
                  <a:gd name="T62" fmla="*/ 367 w 554"/>
                  <a:gd name="T63" fmla="*/ 203 h 617"/>
                  <a:gd name="T64" fmla="*/ 344 w 554"/>
                  <a:gd name="T65" fmla="*/ 139 h 617"/>
                  <a:gd name="T66" fmla="*/ 260 w 554"/>
                  <a:gd name="T67" fmla="*/ 120 h 617"/>
                  <a:gd name="T68" fmla="*/ 195 w 554"/>
                  <a:gd name="T69" fmla="*/ 136 h 617"/>
                  <a:gd name="T70" fmla="*/ 158 w 554"/>
                  <a:gd name="T71" fmla="*/ 19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4" h="617">
                    <a:moveTo>
                      <a:pt x="367" y="320"/>
                    </a:moveTo>
                    <a:cubicBezTo>
                      <a:pt x="347" y="327"/>
                      <a:pt x="315" y="335"/>
                      <a:pt x="272" y="344"/>
                    </a:cubicBezTo>
                    <a:cubicBezTo>
                      <a:pt x="228" y="353"/>
                      <a:pt x="200" y="362"/>
                      <a:pt x="187" y="371"/>
                    </a:cubicBezTo>
                    <a:cubicBezTo>
                      <a:pt x="166" y="386"/>
                      <a:pt x="156" y="404"/>
                      <a:pt x="156" y="426"/>
                    </a:cubicBezTo>
                    <a:cubicBezTo>
                      <a:pt x="156" y="448"/>
                      <a:pt x="164" y="467"/>
                      <a:pt x="180" y="483"/>
                    </a:cubicBezTo>
                    <a:cubicBezTo>
                      <a:pt x="197" y="499"/>
                      <a:pt x="217" y="507"/>
                      <a:pt x="243" y="507"/>
                    </a:cubicBezTo>
                    <a:cubicBezTo>
                      <a:pt x="271" y="507"/>
                      <a:pt x="298" y="498"/>
                      <a:pt x="323" y="479"/>
                    </a:cubicBezTo>
                    <a:cubicBezTo>
                      <a:pt x="342" y="465"/>
                      <a:pt x="355" y="448"/>
                      <a:pt x="360" y="427"/>
                    </a:cubicBezTo>
                    <a:cubicBezTo>
                      <a:pt x="365" y="414"/>
                      <a:pt x="367" y="389"/>
                      <a:pt x="367" y="351"/>
                    </a:cubicBezTo>
                    <a:lnTo>
                      <a:pt x="367" y="320"/>
                    </a:lnTo>
                    <a:close/>
                    <a:moveTo>
                      <a:pt x="158" y="193"/>
                    </a:moveTo>
                    <a:lnTo>
                      <a:pt x="16" y="168"/>
                    </a:lnTo>
                    <a:cubicBezTo>
                      <a:pt x="32" y="111"/>
                      <a:pt x="59" y="69"/>
                      <a:pt x="98" y="41"/>
                    </a:cubicBezTo>
                    <a:cubicBezTo>
                      <a:pt x="137" y="14"/>
                      <a:pt x="195" y="0"/>
                      <a:pt x="272" y="0"/>
                    </a:cubicBezTo>
                    <a:cubicBezTo>
                      <a:pt x="341" y="0"/>
                      <a:pt x="393" y="8"/>
                      <a:pt x="427" y="25"/>
                    </a:cubicBezTo>
                    <a:cubicBezTo>
                      <a:pt x="461" y="41"/>
                      <a:pt x="485" y="62"/>
                      <a:pt x="499" y="88"/>
                    </a:cubicBezTo>
                    <a:cubicBezTo>
                      <a:pt x="513" y="113"/>
                      <a:pt x="520" y="160"/>
                      <a:pt x="520" y="227"/>
                    </a:cubicBezTo>
                    <a:lnTo>
                      <a:pt x="518" y="410"/>
                    </a:lnTo>
                    <a:cubicBezTo>
                      <a:pt x="518" y="462"/>
                      <a:pt x="521" y="500"/>
                      <a:pt x="526" y="524"/>
                    </a:cubicBezTo>
                    <a:cubicBezTo>
                      <a:pt x="531" y="549"/>
                      <a:pt x="540" y="575"/>
                      <a:pt x="554" y="604"/>
                    </a:cubicBezTo>
                    <a:lnTo>
                      <a:pt x="399" y="604"/>
                    </a:lnTo>
                    <a:cubicBezTo>
                      <a:pt x="395" y="593"/>
                      <a:pt x="390" y="578"/>
                      <a:pt x="384" y="558"/>
                    </a:cubicBezTo>
                    <a:cubicBezTo>
                      <a:pt x="382" y="548"/>
                      <a:pt x="380" y="542"/>
                      <a:pt x="379" y="539"/>
                    </a:cubicBezTo>
                    <a:cubicBezTo>
                      <a:pt x="352" y="565"/>
                      <a:pt x="324" y="585"/>
                      <a:pt x="293" y="598"/>
                    </a:cubicBezTo>
                    <a:cubicBezTo>
                      <a:pt x="263" y="610"/>
                      <a:pt x="230" y="617"/>
                      <a:pt x="196" y="617"/>
                    </a:cubicBezTo>
                    <a:cubicBezTo>
                      <a:pt x="135" y="617"/>
                      <a:pt x="87" y="600"/>
                      <a:pt x="52" y="568"/>
                    </a:cubicBezTo>
                    <a:cubicBezTo>
                      <a:pt x="17" y="535"/>
                      <a:pt x="0" y="493"/>
                      <a:pt x="0" y="442"/>
                    </a:cubicBezTo>
                    <a:cubicBezTo>
                      <a:pt x="0" y="409"/>
                      <a:pt x="8" y="379"/>
                      <a:pt x="24" y="353"/>
                    </a:cubicBezTo>
                    <a:cubicBezTo>
                      <a:pt x="40" y="327"/>
                      <a:pt x="62" y="307"/>
                      <a:pt x="91" y="293"/>
                    </a:cubicBezTo>
                    <a:cubicBezTo>
                      <a:pt x="119" y="279"/>
                      <a:pt x="161" y="267"/>
                      <a:pt x="215" y="257"/>
                    </a:cubicBezTo>
                    <a:cubicBezTo>
                      <a:pt x="288" y="243"/>
                      <a:pt x="338" y="230"/>
                      <a:pt x="367" y="218"/>
                    </a:cubicBezTo>
                    <a:lnTo>
                      <a:pt x="367" y="203"/>
                    </a:lnTo>
                    <a:cubicBezTo>
                      <a:pt x="367" y="173"/>
                      <a:pt x="359" y="152"/>
                      <a:pt x="344" y="139"/>
                    </a:cubicBezTo>
                    <a:cubicBezTo>
                      <a:pt x="330" y="126"/>
                      <a:pt x="302" y="120"/>
                      <a:pt x="260" y="120"/>
                    </a:cubicBezTo>
                    <a:cubicBezTo>
                      <a:pt x="233" y="120"/>
                      <a:pt x="211" y="125"/>
                      <a:pt x="195" y="136"/>
                    </a:cubicBezTo>
                    <a:cubicBezTo>
                      <a:pt x="180" y="147"/>
                      <a:pt x="167" y="166"/>
                      <a:pt x="158" y="193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1" name="Freeform 65">
                <a:extLst>
                  <a:ext uri="{FF2B5EF4-FFF2-40B4-BE49-F238E27FC236}">
                    <a16:creationId xmlns:a16="http://schemas.microsoft.com/office/drawing/2014/main" id="{69759755-0A01-A7E9-E9D6-0B3A76926A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55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2 w 538"/>
                  <a:gd name="T3" fmla="*/ 604 h 604"/>
                  <a:gd name="T4" fmla="*/ 382 w 538"/>
                  <a:gd name="T5" fmla="*/ 302 h 604"/>
                  <a:gd name="T6" fmla="*/ 372 w 538"/>
                  <a:gd name="T7" fmla="*/ 179 h 604"/>
                  <a:gd name="T8" fmla="*/ 339 w 538"/>
                  <a:gd name="T9" fmla="*/ 135 h 604"/>
                  <a:gd name="T10" fmla="*/ 285 w 538"/>
                  <a:gd name="T11" fmla="*/ 120 h 604"/>
                  <a:gd name="T12" fmla="*/ 212 w 538"/>
                  <a:gd name="T13" fmla="*/ 142 h 604"/>
                  <a:gd name="T14" fmla="*/ 168 w 538"/>
                  <a:gd name="T15" fmla="*/ 201 h 604"/>
                  <a:gd name="T16" fmla="*/ 156 w 538"/>
                  <a:gd name="T17" fmla="*/ 336 h 604"/>
                  <a:gd name="T18" fmla="*/ 156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39 w 538"/>
                  <a:gd name="T29" fmla="*/ 0 h 604"/>
                  <a:gd name="T30" fmla="*/ 434 w 538"/>
                  <a:gd name="T31" fmla="*/ 19 h 604"/>
                  <a:gd name="T32" fmla="*/ 499 w 538"/>
                  <a:gd name="T33" fmla="*/ 66 h 604"/>
                  <a:gd name="T34" fmla="*/ 529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2" y="604"/>
                    </a:lnTo>
                    <a:lnTo>
                      <a:pt x="382" y="302"/>
                    </a:lnTo>
                    <a:cubicBezTo>
                      <a:pt x="382" y="239"/>
                      <a:pt x="378" y="197"/>
                      <a:pt x="372" y="179"/>
                    </a:cubicBezTo>
                    <a:cubicBezTo>
                      <a:pt x="365" y="160"/>
                      <a:pt x="354" y="146"/>
                      <a:pt x="339" y="135"/>
                    </a:cubicBezTo>
                    <a:cubicBezTo>
                      <a:pt x="324" y="125"/>
                      <a:pt x="306" y="120"/>
                      <a:pt x="285" y="120"/>
                    </a:cubicBezTo>
                    <a:cubicBezTo>
                      <a:pt x="258" y="120"/>
                      <a:pt x="234" y="127"/>
                      <a:pt x="212" y="142"/>
                    </a:cubicBezTo>
                    <a:cubicBezTo>
                      <a:pt x="191" y="157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9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2" name="Freeform 66">
                <a:extLst>
                  <a:ext uri="{FF2B5EF4-FFF2-40B4-BE49-F238E27FC236}">
                    <a16:creationId xmlns:a16="http://schemas.microsoft.com/office/drawing/2014/main" id="{98309D63-C58A-4473-C653-E5379179C6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5" y="2324"/>
                <a:ext cx="127" cy="141"/>
              </a:xfrm>
              <a:custGeom>
                <a:avLst/>
                <a:gdLst>
                  <a:gd name="T0" fmla="*/ 549 w 557"/>
                  <a:gd name="T1" fmla="*/ 188 h 617"/>
                  <a:gd name="T2" fmla="*/ 395 w 557"/>
                  <a:gd name="T3" fmla="*/ 216 h 617"/>
                  <a:gd name="T4" fmla="*/ 360 w 557"/>
                  <a:gd name="T5" fmla="*/ 146 h 617"/>
                  <a:gd name="T6" fmla="*/ 288 w 557"/>
                  <a:gd name="T7" fmla="*/ 123 h 617"/>
                  <a:gd name="T8" fmla="*/ 195 w 557"/>
                  <a:gd name="T9" fmla="*/ 163 h 617"/>
                  <a:gd name="T10" fmla="*/ 160 w 557"/>
                  <a:gd name="T11" fmla="*/ 298 h 617"/>
                  <a:gd name="T12" fmla="*/ 196 w 557"/>
                  <a:gd name="T13" fmla="*/ 446 h 617"/>
                  <a:gd name="T14" fmla="*/ 290 w 557"/>
                  <a:gd name="T15" fmla="*/ 490 h 617"/>
                  <a:gd name="T16" fmla="*/ 363 w 557"/>
                  <a:gd name="T17" fmla="*/ 464 h 617"/>
                  <a:gd name="T18" fmla="*/ 403 w 557"/>
                  <a:gd name="T19" fmla="*/ 377 h 617"/>
                  <a:gd name="T20" fmla="*/ 557 w 557"/>
                  <a:gd name="T21" fmla="*/ 404 h 617"/>
                  <a:gd name="T22" fmla="*/ 465 w 557"/>
                  <a:gd name="T23" fmla="*/ 563 h 617"/>
                  <a:gd name="T24" fmla="*/ 283 w 557"/>
                  <a:gd name="T25" fmla="*/ 617 h 617"/>
                  <a:gd name="T26" fmla="*/ 77 w 557"/>
                  <a:gd name="T27" fmla="*/ 535 h 617"/>
                  <a:gd name="T28" fmla="*/ 0 w 557"/>
                  <a:gd name="T29" fmla="*/ 309 h 617"/>
                  <a:gd name="T30" fmla="*/ 77 w 557"/>
                  <a:gd name="T31" fmla="*/ 82 h 617"/>
                  <a:gd name="T32" fmla="*/ 286 w 557"/>
                  <a:gd name="T33" fmla="*/ 0 h 617"/>
                  <a:gd name="T34" fmla="*/ 457 w 557"/>
                  <a:gd name="T35" fmla="*/ 46 h 617"/>
                  <a:gd name="T36" fmla="*/ 549 w 557"/>
                  <a:gd name="T37" fmla="*/ 188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7" h="617">
                    <a:moveTo>
                      <a:pt x="549" y="188"/>
                    </a:moveTo>
                    <a:lnTo>
                      <a:pt x="395" y="216"/>
                    </a:lnTo>
                    <a:cubicBezTo>
                      <a:pt x="390" y="185"/>
                      <a:pt x="378" y="162"/>
                      <a:pt x="360" y="146"/>
                    </a:cubicBezTo>
                    <a:cubicBezTo>
                      <a:pt x="341" y="131"/>
                      <a:pt x="317" y="123"/>
                      <a:pt x="288" y="123"/>
                    </a:cubicBezTo>
                    <a:cubicBezTo>
                      <a:pt x="249" y="123"/>
                      <a:pt x="218" y="136"/>
                      <a:pt x="195" y="163"/>
                    </a:cubicBezTo>
                    <a:cubicBezTo>
                      <a:pt x="172" y="190"/>
                      <a:pt x="160" y="235"/>
                      <a:pt x="160" y="298"/>
                    </a:cubicBezTo>
                    <a:cubicBezTo>
                      <a:pt x="160" y="368"/>
                      <a:pt x="172" y="417"/>
                      <a:pt x="196" y="446"/>
                    </a:cubicBezTo>
                    <a:cubicBezTo>
                      <a:pt x="219" y="475"/>
                      <a:pt x="251" y="490"/>
                      <a:pt x="290" y="490"/>
                    </a:cubicBezTo>
                    <a:cubicBezTo>
                      <a:pt x="320" y="490"/>
                      <a:pt x="344" y="481"/>
                      <a:pt x="363" y="464"/>
                    </a:cubicBezTo>
                    <a:cubicBezTo>
                      <a:pt x="382" y="448"/>
                      <a:pt x="395" y="419"/>
                      <a:pt x="403" y="377"/>
                    </a:cubicBezTo>
                    <a:lnTo>
                      <a:pt x="557" y="404"/>
                    </a:lnTo>
                    <a:cubicBezTo>
                      <a:pt x="541" y="474"/>
                      <a:pt x="510" y="527"/>
                      <a:pt x="465" y="563"/>
                    </a:cubicBezTo>
                    <a:cubicBezTo>
                      <a:pt x="420" y="599"/>
                      <a:pt x="359" y="617"/>
                      <a:pt x="283" y="617"/>
                    </a:cubicBezTo>
                    <a:cubicBezTo>
                      <a:pt x="197" y="617"/>
                      <a:pt x="128" y="590"/>
                      <a:pt x="77" y="535"/>
                    </a:cubicBezTo>
                    <a:cubicBezTo>
                      <a:pt x="25" y="481"/>
                      <a:pt x="0" y="405"/>
                      <a:pt x="0" y="309"/>
                    </a:cubicBezTo>
                    <a:cubicBezTo>
                      <a:pt x="0" y="212"/>
                      <a:pt x="25" y="136"/>
                      <a:pt x="77" y="82"/>
                    </a:cubicBezTo>
                    <a:cubicBezTo>
                      <a:pt x="128" y="27"/>
                      <a:pt x="198" y="0"/>
                      <a:pt x="286" y="0"/>
                    </a:cubicBezTo>
                    <a:cubicBezTo>
                      <a:pt x="358" y="0"/>
                      <a:pt x="415" y="16"/>
                      <a:pt x="457" y="46"/>
                    </a:cubicBezTo>
                    <a:cubicBezTo>
                      <a:pt x="500" y="77"/>
                      <a:pt x="530" y="125"/>
                      <a:pt x="549" y="188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3" name="Freeform 67">
                <a:extLst>
                  <a:ext uri="{FF2B5EF4-FFF2-40B4-BE49-F238E27FC236}">
                    <a16:creationId xmlns:a16="http://schemas.microsoft.com/office/drawing/2014/main" id="{AC4E9C30-2489-9F2B-443C-CE9125B49AF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48" y="2324"/>
                <a:ext cx="139" cy="141"/>
              </a:xfrm>
              <a:custGeom>
                <a:avLst/>
                <a:gdLst>
                  <a:gd name="T0" fmla="*/ 160 w 609"/>
                  <a:gd name="T1" fmla="*/ 309 h 617"/>
                  <a:gd name="T2" fmla="*/ 202 w 609"/>
                  <a:gd name="T3" fmla="*/ 443 h 617"/>
                  <a:gd name="T4" fmla="*/ 305 w 609"/>
                  <a:gd name="T5" fmla="*/ 490 h 617"/>
                  <a:gd name="T6" fmla="*/ 407 w 609"/>
                  <a:gd name="T7" fmla="*/ 443 h 617"/>
                  <a:gd name="T8" fmla="*/ 449 w 609"/>
                  <a:gd name="T9" fmla="*/ 307 h 617"/>
                  <a:gd name="T10" fmla="*/ 407 w 609"/>
                  <a:gd name="T11" fmla="*/ 174 h 617"/>
                  <a:gd name="T12" fmla="*/ 305 w 609"/>
                  <a:gd name="T13" fmla="*/ 127 h 617"/>
                  <a:gd name="T14" fmla="*/ 202 w 609"/>
                  <a:gd name="T15" fmla="*/ 174 h 617"/>
                  <a:gd name="T16" fmla="*/ 160 w 609"/>
                  <a:gd name="T17" fmla="*/ 309 h 617"/>
                  <a:gd name="T18" fmla="*/ 0 w 609"/>
                  <a:gd name="T19" fmla="*/ 300 h 617"/>
                  <a:gd name="T20" fmla="*/ 38 w 609"/>
                  <a:gd name="T21" fmla="*/ 150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4 w 609"/>
                  <a:gd name="T27" fmla="*/ 87 h 617"/>
                  <a:gd name="T28" fmla="*/ 609 w 609"/>
                  <a:gd name="T29" fmla="*/ 307 h 617"/>
                  <a:gd name="T30" fmla="*/ 523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9"/>
                    </a:moveTo>
                    <a:cubicBezTo>
                      <a:pt x="160" y="367"/>
                      <a:pt x="174" y="412"/>
                      <a:pt x="202" y="443"/>
                    </a:cubicBezTo>
                    <a:cubicBezTo>
                      <a:pt x="230" y="474"/>
                      <a:pt x="264" y="490"/>
                      <a:pt x="305" y="490"/>
                    </a:cubicBezTo>
                    <a:cubicBezTo>
                      <a:pt x="345" y="490"/>
                      <a:pt x="380" y="474"/>
                      <a:pt x="407" y="443"/>
                    </a:cubicBezTo>
                    <a:cubicBezTo>
                      <a:pt x="435" y="412"/>
                      <a:pt x="449" y="367"/>
                      <a:pt x="449" y="307"/>
                    </a:cubicBezTo>
                    <a:cubicBezTo>
                      <a:pt x="449" y="250"/>
                      <a:pt x="435" y="205"/>
                      <a:pt x="407" y="174"/>
                    </a:cubicBezTo>
                    <a:cubicBezTo>
                      <a:pt x="380" y="143"/>
                      <a:pt x="345" y="127"/>
                      <a:pt x="305" y="127"/>
                    </a:cubicBezTo>
                    <a:cubicBezTo>
                      <a:pt x="264" y="127"/>
                      <a:pt x="230" y="143"/>
                      <a:pt x="202" y="174"/>
                    </a:cubicBezTo>
                    <a:cubicBezTo>
                      <a:pt x="174" y="205"/>
                      <a:pt x="160" y="250"/>
                      <a:pt x="160" y="309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8" y="150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7" y="29"/>
                      <a:pt x="524" y="87"/>
                    </a:cubicBezTo>
                    <a:cubicBezTo>
                      <a:pt x="581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3" y="529"/>
                    </a:cubicBezTo>
                    <a:cubicBezTo>
                      <a:pt x="465" y="588"/>
                      <a:pt x="393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3" y="426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4" name="Freeform 68">
                <a:extLst>
                  <a:ext uri="{FF2B5EF4-FFF2-40B4-BE49-F238E27FC236}">
                    <a16:creationId xmlns:a16="http://schemas.microsoft.com/office/drawing/2014/main" id="{47122C0F-227C-B2E0-8103-0423884737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97" y="2327"/>
                <a:ext cx="139" cy="135"/>
              </a:xfrm>
              <a:custGeom>
                <a:avLst/>
                <a:gdLst>
                  <a:gd name="T0" fmla="*/ 238 w 613"/>
                  <a:gd name="T1" fmla="*/ 591 h 591"/>
                  <a:gd name="T2" fmla="*/ 0 w 613"/>
                  <a:gd name="T3" fmla="*/ 0 h 591"/>
                  <a:gd name="T4" fmla="*/ 164 w 613"/>
                  <a:gd name="T5" fmla="*/ 0 h 591"/>
                  <a:gd name="T6" fmla="*/ 275 w 613"/>
                  <a:gd name="T7" fmla="*/ 302 h 591"/>
                  <a:gd name="T8" fmla="*/ 307 w 613"/>
                  <a:gd name="T9" fmla="*/ 402 h 591"/>
                  <a:gd name="T10" fmla="*/ 323 w 613"/>
                  <a:gd name="T11" fmla="*/ 352 h 591"/>
                  <a:gd name="T12" fmla="*/ 340 w 613"/>
                  <a:gd name="T13" fmla="*/ 302 h 591"/>
                  <a:gd name="T14" fmla="*/ 452 w 613"/>
                  <a:gd name="T15" fmla="*/ 0 h 591"/>
                  <a:gd name="T16" fmla="*/ 613 w 613"/>
                  <a:gd name="T17" fmla="*/ 0 h 591"/>
                  <a:gd name="T18" fmla="*/ 378 w 613"/>
                  <a:gd name="T19" fmla="*/ 591 h 591"/>
                  <a:gd name="T20" fmla="*/ 238 w 613"/>
                  <a:gd name="T21" fmla="*/ 59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3" h="591">
                    <a:moveTo>
                      <a:pt x="238" y="591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275" y="302"/>
                    </a:lnTo>
                    <a:lnTo>
                      <a:pt x="307" y="402"/>
                    </a:lnTo>
                    <a:cubicBezTo>
                      <a:pt x="316" y="377"/>
                      <a:pt x="321" y="360"/>
                      <a:pt x="323" y="352"/>
                    </a:cubicBezTo>
                    <a:cubicBezTo>
                      <a:pt x="328" y="335"/>
                      <a:pt x="334" y="318"/>
                      <a:pt x="340" y="302"/>
                    </a:cubicBezTo>
                    <a:lnTo>
                      <a:pt x="452" y="0"/>
                    </a:lnTo>
                    <a:lnTo>
                      <a:pt x="613" y="0"/>
                    </a:lnTo>
                    <a:lnTo>
                      <a:pt x="378" y="591"/>
                    </a:lnTo>
                    <a:lnTo>
                      <a:pt x="238" y="591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5" name="Freeform 69">
                <a:extLst>
                  <a:ext uri="{FF2B5EF4-FFF2-40B4-BE49-F238E27FC236}">
                    <a16:creationId xmlns:a16="http://schemas.microsoft.com/office/drawing/2014/main" id="{18EC74CD-650E-5B60-B3A2-AABE8E5BFD6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49" y="2273"/>
                <a:ext cx="126" cy="192"/>
              </a:xfrm>
              <a:custGeom>
                <a:avLst/>
                <a:gdLst>
                  <a:gd name="T0" fmla="*/ 198 w 554"/>
                  <a:gd name="T1" fmla="*/ 166 h 842"/>
                  <a:gd name="T2" fmla="*/ 275 w 554"/>
                  <a:gd name="T3" fmla="*/ 0 h 842"/>
                  <a:gd name="T4" fmla="*/ 450 w 554"/>
                  <a:gd name="T5" fmla="*/ 0 h 842"/>
                  <a:gd name="T6" fmla="*/ 297 w 554"/>
                  <a:gd name="T7" fmla="*/ 166 h 842"/>
                  <a:gd name="T8" fmla="*/ 198 w 554"/>
                  <a:gd name="T9" fmla="*/ 166 h 842"/>
                  <a:gd name="T10" fmla="*/ 367 w 554"/>
                  <a:gd name="T11" fmla="*/ 545 h 842"/>
                  <a:gd name="T12" fmla="*/ 272 w 554"/>
                  <a:gd name="T13" fmla="*/ 569 h 842"/>
                  <a:gd name="T14" fmla="*/ 187 w 554"/>
                  <a:gd name="T15" fmla="*/ 596 h 842"/>
                  <a:gd name="T16" fmla="*/ 156 w 554"/>
                  <a:gd name="T17" fmla="*/ 651 h 842"/>
                  <a:gd name="T18" fmla="*/ 181 w 554"/>
                  <a:gd name="T19" fmla="*/ 708 h 842"/>
                  <a:gd name="T20" fmla="*/ 243 w 554"/>
                  <a:gd name="T21" fmla="*/ 732 h 842"/>
                  <a:gd name="T22" fmla="*/ 324 w 554"/>
                  <a:gd name="T23" fmla="*/ 704 h 842"/>
                  <a:gd name="T24" fmla="*/ 361 w 554"/>
                  <a:gd name="T25" fmla="*/ 652 h 842"/>
                  <a:gd name="T26" fmla="*/ 367 w 554"/>
                  <a:gd name="T27" fmla="*/ 576 h 842"/>
                  <a:gd name="T28" fmla="*/ 367 w 554"/>
                  <a:gd name="T29" fmla="*/ 545 h 842"/>
                  <a:gd name="T30" fmla="*/ 158 w 554"/>
                  <a:gd name="T31" fmla="*/ 418 h 842"/>
                  <a:gd name="T32" fmla="*/ 16 w 554"/>
                  <a:gd name="T33" fmla="*/ 393 h 842"/>
                  <a:gd name="T34" fmla="*/ 99 w 554"/>
                  <a:gd name="T35" fmla="*/ 266 h 842"/>
                  <a:gd name="T36" fmla="*/ 272 w 554"/>
                  <a:gd name="T37" fmla="*/ 225 h 842"/>
                  <a:gd name="T38" fmla="*/ 428 w 554"/>
                  <a:gd name="T39" fmla="*/ 250 h 842"/>
                  <a:gd name="T40" fmla="*/ 500 w 554"/>
                  <a:gd name="T41" fmla="*/ 313 h 842"/>
                  <a:gd name="T42" fmla="*/ 521 w 554"/>
                  <a:gd name="T43" fmla="*/ 452 h 842"/>
                  <a:gd name="T44" fmla="*/ 519 w 554"/>
                  <a:gd name="T45" fmla="*/ 635 h 842"/>
                  <a:gd name="T46" fmla="*/ 526 w 554"/>
                  <a:gd name="T47" fmla="*/ 749 h 842"/>
                  <a:gd name="T48" fmla="*/ 554 w 554"/>
                  <a:gd name="T49" fmla="*/ 829 h 842"/>
                  <a:gd name="T50" fmla="*/ 400 w 554"/>
                  <a:gd name="T51" fmla="*/ 829 h 842"/>
                  <a:gd name="T52" fmla="*/ 385 w 554"/>
                  <a:gd name="T53" fmla="*/ 783 h 842"/>
                  <a:gd name="T54" fmla="*/ 379 w 554"/>
                  <a:gd name="T55" fmla="*/ 764 h 842"/>
                  <a:gd name="T56" fmla="*/ 294 w 554"/>
                  <a:gd name="T57" fmla="*/ 823 h 842"/>
                  <a:gd name="T58" fmla="*/ 196 w 554"/>
                  <a:gd name="T59" fmla="*/ 842 h 842"/>
                  <a:gd name="T60" fmla="*/ 53 w 554"/>
                  <a:gd name="T61" fmla="*/ 793 h 842"/>
                  <a:gd name="T62" fmla="*/ 0 w 554"/>
                  <a:gd name="T63" fmla="*/ 667 h 842"/>
                  <a:gd name="T64" fmla="*/ 24 w 554"/>
                  <a:gd name="T65" fmla="*/ 578 h 842"/>
                  <a:gd name="T66" fmla="*/ 91 w 554"/>
                  <a:gd name="T67" fmla="*/ 518 h 842"/>
                  <a:gd name="T68" fmla="*/ 215 w 554"/>
                  <a:gd name="T69" fmla="*/ 482 h 842"/>
                  <a:gd name="T70" fmla="*/ 367 w 554"/>
                  <a:gd name="T71" fmla="*/ 443 h 842"/>
                  <a:gd name="T72" fmla="*/ 367 w 554"/>
                  <a:gd name="T73" fmla="*/ 428 h 842"/>
                  <a:gd name="T74" fmla="*/ 345 w 554"/>
                  <a:gd name="T75" fmla="*/ 364 h 842"/>
                  <a:gd name="T76" fmla="*/ 261 w 554"/>
                  <a:gd name="T77" fmla="*/ 345 h 842"/>
                  <a:gd name="T78" fmla="*/ 196 w 554"/>
                  <a:gd name="T79" fmla="*/ 361 h 842"/>
                  <a:gd name="T80" fmla="*/ 158 w 554"/>
                  <a:gd name="T81" fmla="*/ 418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4" h="842">
                    <a:moveTo>
                      <a:pt x="198" y="166"/>
                    </a:moveTo>
                    <a:lnTo>
                      <a:pt x="275" y="0"/>
                    </a:lnTo>
                    <a:lnTo>
                      <a:pt x="450" y="0"/>
                    </a:lnTo>
                    <a:lnTo>
                      <a:pt x="297" y="166"/>
                    </a:lnTo>
                    <a:lnTo>
                      <a:pt x="198" y="166"/>
                    </a:lnTo>
                    <a:close/>
                    <a:moveTo>
                      <a:pt x="367" y="545"/>
                    </a:moveTo>
                    <a:cubicBezTo>
                      <a:pt x="347" y="552"/>
                      <a:pt x="315" y="560"/>
                      <a:pt x="272" y="569"/>
                    </a:cubicBezTo>
                    <a:cubicBezTo>
                      <a:pt x="229" y="578"/>
                      <a:pt x="200" y="587"/>
                      <a:pt x="187" y="596"/>
                    </a:cubicBezTo>
                    <a:cubicBezTo>
                      <a:pt x="167" y="611"/>
                      <a:pt x="156" y="629"/>
                      <a:pt x="156" y="651"/>
                    </a:cubicBezTo>
                    <a:cubicBezTo>
                      <a:pt x="156" y="673"/>
                      <a:pt x="165" y="692"/>
                      <a:pt x="181" y="708"/>
                    </a:cubicBezTo>
                    <a:cubicBezTo>
                      <a:pt x="197" y="724"/>
                      <a:pt x="218" y="732"/>
                      <a:pt x="243" y="732"/>
                    </a:cubicBezTo>
                    <a:cubicBezTo>
                      <a:pt x="271" y="732"/>
                      <a:pt x="298" y="723"/>
                      <a:pt x="324" y="704"/>
                    </a:cubicBezTo>
                    <a:cubicBezTo>
                      <a:pt x="343" y="690"/>
                      <a:pt x="355" y="673"/>
                      <a:pt x="361" y="652"/>
                    </a:cubicBezTo>
                    <a:cubicBezTo>
                      <a:pt x="365" y="639"/>
                      <a:pt x="367" y="614"/>
                      <a:pt x="367" y="576"/>
                    </a:cubicBezTo>
                    <a:lnTo>
                      <a:pt x="367" y="545"/>
                    </a:lnTo>
                    <a:close/>
                    <a:moveTo>
                      <a:pt x="158" y="418"/>
                    </a:moveTo>
                    <a:lnTo>
                      <a:pt x="16" y="393"/>
                    </a:lnTo>
                    <a:cubicBezTo>
                      <a:pt x="32" y="336"/>
                      <a:pt x="60" y="294"/>
                      <a:pt x="99" y="266"/>
                    </a:cubicBezTo>
                    <a:cubicBezTo>
                      <a:pt x="138" y="239"/>
                      <a:pt x="195" y="225"/>
                      <a:pt x="272" y="225"/>
                    </a:cubicBezTo>
                    <a:cubicBezTo>
                      <a:pt x="342" y="225"/>
                      <a:pt x="394" y="233"/>
                      <a:pt x="428" y="250"/>
                    </a:cubicBezTo>
                    <a:cubicBezTo>
                      <a:pt x="462" y="266"/>
                      <a:pt x="486" y="287"/>
                      <a:pt x="500" y="313"/>
                    </a:cubicBezTo>
                    <a:cubicBezTo>
                      <a:pt x="514" y="338"/>
                      <a:pt x="521" y="385"/>
                      <a:pt x="521" y="452"/>
                    </a:cubicBezTo>
                    <a:lnTo>
                      <a:pt x="519" y="635"/>
                    </a:lnTo>
                    <a:cubicBezTo>
                      <a:pt x="519" y="687"/>
                      <a:pt x="521" y="725"/>
                      <a:pt x="526" y="749"/>
                    </a:cubicBezTo>
                    <a:cubicBezTo>
                      <a:pt x="531" y="774"/>
                      <a:pt x="541" y="800"/>
                      <a:pt x="554" y="829"/>
                    </a:cubicBezTo>
                    <a:lnTo>
                      <a:pt x="400" y="829"/>
                    </a:lnTo>
                    <a:cubicBezTo>
                      <a:pt x="396" y="818"/>
                      <a:pt x="391" y="803"/>
                      <a:pt x="385" y="783"/>
                    </a:cubicBezTo>
                    <a:cubicBezTo>
                      <a:pt x="382" y="773"/>
                      <a:pt x="380" y="767"/>
                      <a:pt x="379" y="764"/>
                    </a:cubicBezTo>
                    <a:cubicBezTo>
                      <a:pt x="353" y="790"/>
                      <a:pt x="324" y="810"/>
                      <a:pt x="294" y="823"/>
                    </a:cubicBezTo>
                    <a:cubicBezTo>
                      <a:pt x="263" y="835"/>
                      <a:pt x="231" y="842"/>
                      <a:pt x="196" y="842"/>
                    </a:cubicBezTo>
                    <a:cubicBezTo>
                      <a:pt x="136" y="842"/>
                      <a:pt x="88" y="825"/>
                      <a:pt x="53" y="793"/>
                    </a:cubicBezTo>
                    <a:cubicBezTo>
                      <a:pt x="18" y="760"/>
                      <a:pt x="0" y="718"/>
                      <a:pt x="0" y="667"/>
                    </a:cubicBezTo>
                    <a:cubicBezTo>
                      <a:pt x="0" y="634"/>
                      <a:pt x="8" y="604"/>
                      <a:pt x="24" y="578"/>
                    </a:cubicBezTo>
                    <a:cubicBezTo>
                      <a:pt x="40" y="552"/>
                      <a:pt x="62" y="532"/>
                      <a:pt x="91" y="518"/>
                    </a:cubicBezTo>
                    <a:cubicBezTo>
                      <a:pt x="120" y="504"/>
                      <a:pt x="161" y="492"/>
                      <a:pt x="215" y="482"/>
                    </a:cubicBezTo>
                    <a:cubicBezTo>
                      <a:pt x="288" y="468"/>
                      <a:pt x="339" y="455"/>
                      <a:pt x="367" y="443"/>
                    </a:cubicBezTo>
                    <a:lnTo>
                      <a:pt x="367" y="428"/>
                    </a:lnTo>
                    <a:cubicBezTo>
                      <a:pt x="367" y="398"/>
                      <a:pt x="360" y="377"/>
                      <a:pt x="345" y="364"/>
                    </a:cubicBezTo>
                    <a:cubicBezTo>
                      <a:pt x="330" y="351"/>
                      <a:pt x="302" y="345"/>
                      <a:pt x="261" y="345"/>
                    </a:cubicBezTo>
                    <a:cubicBezTo>
                      <a:pt x="233" y="345"/>
                      <a:pt x="212" y="350"/>
                      <a:pt x="196" y="361"/>
                    </a:cubicBezTo>
                    <a:cubicBezTo>
                      <a:pt x="180" y="372"/>
                      <a:pt x="168" y="391"/>
                      <a:pt x="158" y="418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6" name="Freeform 70">
                <a:extLst>
                  <a:ext uri="{FF2B5EF4-FFF2-40B4-BE49-F238E27FC236}">
                    <a16:creationId xmlns:a16="http://schemas.microsoft.com/office/drawing/2014/main" id="{D5A2F221-E62C-EB7A-002B-19F59EA2E7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2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2 w 538"/>
                  <a:gd name="T3" fmla="*/ 604 h 604"/>
                  <a:gd name="T4" fmla="*/ 382 w 538"/>
                  <a:gd name="T5" fmla="*/ 302 h 604"/>
                  <a:gd name="T6" fmla="*/ 372 w 538"/>
                  <a:gd name="T7" fmla="*/ 179 h 604"/>
                  <a:gd name="T8" fmla="*/ 340 w 538"/>
                  <a:gd name="T9" fmla="*/ 135 h 604"/>
                  <a:gd name="T10" fmla="*/ 285 w 538"/>
                  <a:gd name="T11" fmla="*/ 120 h 604"/>
                  <a:gd name="T12" fmla="*/ 213 w 538"/>
                  <a:gd name="T13" fmla="*/ 142 h 604"/>
                  <a:gd name="T14" fmla="*/ 168 w 538"/>
                  <a:gd name="T15" fmla="*/ 201 h 604"/>
                  <a:gd name="T16" fmla="*/ 157 w 538"/>
                  <a:gd name="T17" fmla="*/ 336 h 604"/>
                  <a:gd name="T18" fmla="*/ 157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40 w 538"/>
                  <a:gd name="T29" fmla="*/ 0 h 604"/>
                  <a:gd name="T30" fmla="*/ 434 w 538"/>
                  <a:gd name="T31" fmla="*/ 19 h 604"/>
                  <a:gd name="T32" fmla="*/ 499 w 538"/>
                  <a:gd name="T33" fmla="*/ 66 h 604"/>
                  <a:gd name="T34" fmla="*/ 530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2" y="604"/>
                    </a:lnTo>
                    <a:lnTo>
                      <a:pt x="382" y="302"/>
                    </a:lnTo>
                    <a:cubicBezTo>
                      <a:pt x="382" y="239"/>
                      <a:pt x="379" y="197"/>
                      <a:pt x="372" y="179"/>
                    </a:cubicBezTo>
                    <a:cubicBezTo>
                      <a:pt x="365" y="160"/>
                      <a:pt x="355" y="146"/>
                      <a:pt x="340" y="135"/>
                    </a:cubicBezTo>
                    <a:cubicBezTo>
                      <a:pt x="325" y="125"/>
                      <a:pt x="307" y="120"/>
                      <a:pt x="285" y="120"/>
                    </a:cubicBezTo>
                    <a:cubicBezTo>
                      <a:pt x="258" y="120"/>
                      <a:pt x="234" y="127"/>
                      <a:pt x="213" y="142"/>
                    </a:cubicBezTo>
                    <a:cubicBezTo>
                      <a:pt x="191" y="157"/>
                      <a:pt x="176" y="176"/>
                      <a:pt x="168" y="201"/>
                    </a:cubicBezTo>
                    <a:cubicBezTo>
                      <a:pt x="160" y="225"/>
                      <a:pt x="157" y="270"/>
                      <a:pt x="157" y="336"/>
                    </a:cubicBezTo>
                    <a:lnTo>
                      <a:pt x="157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7" y="33"/>
                      <a:pt x="262" y="0"/>
                      <a:pt x="340" y="0"/>
                    </a:cubicBezTo>
                    <a:cubicBezTo>
                      <a:pt x="374" y="0"/>
                      <a:pt x="406" y="6"/>
                      <a:pt x="434" y="19"/>
                    </a:cubicBezTo>
                    <a:cubicBezTo>
                      <a:pt x="463" y="31"/>
                      <a:pt x="484" y="47"/>
                      <a:pt x="499" y="66"/>
                    </a:cubicBezTo>
                    <a:cubicBezTo>
                      <a:pt x="514" y="85"/>
                      <a:pt x="524" y="107"/>
                      <a:pt x="530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7" name="Freeform 71">
                <a:extLst>
                  <a:ext uri="{FF2B5EF4-FFF2-40B4-BE49-F238E27FC236}">
                    <a16:creationId xmlns:a16="http://schemas.microsoft.com/office/drawing/2014/main" id="{FC8947A8-45C2-A1C5-ECF1-33B36FC119C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52" y="2324"/>
                <a:ext cx="138" cy="141"/>
              </a:xfrm>
              <a:custGeom>
                <a:avLst/>
                <a:gdLst>
                  <a:gd name="T0" fmla="*/ 160 w 609"/>
                  <a:gd name="T1" fmla="*/ 309 h 617"/>
                  <a:gd name="T2" fmla="*/ 201 w 609"/>
                  <a:gd name="T3" fmla="*/ 443 h 617"/>
                  <a:gd name="T4" fmla="*/ 304 w 609"/>
                  <a:gd name="T5" fmla="*/ 490 h 617"/>
                  <a:gd name="T6" fmla="*/ 407 w 609"/>
                  <a:gd name="T7" fmla="*/ 443 h 617"/>
                  <a:gd name="T8" fmla="*/ 448 w 609"/>
                  <a:gd name="T9" fmla="*/ 307 h 617"/>
                  <a:gd name="T10" fmla="*/ 407 w 609"/>
                  <a:gd name="T11" fmla="*/ 174 h 617"/>
                  <a:gd name="T12" fmla="*/ 304 w 609"/>
                  <a:gd name="T13" fmla="*/ 127 h 617"/>
                  <a:gd name="T14" fmla="*/ 201 w 609"/>
                  <a:gd name="T15" fmla="*/ 174 h 617"/>
                  <a:gd name="T16" fmla="*/ 160 w 609"/>
                  <a:gd name="T17" fmla="*/ 309 h 617"/>
                  <a:gd name="T18" fmla="*/ 0 w 609"/>
                  <a:gd name="T19" fmla="*/ 300 h 617"/>
                  <a:gd name="T20" fmla="*/ 38 w 609"/>
                  <a:gd name="T21" fmla="*/ 150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3 w 609"/>
                  <a:gd name="T27" fmla="*/ 87 h 617"/>
                  <a:gd name="T28" fmla="*/ 609 w 609"/>
                  <a:gd name="T29" fmla="*/ 307 h 617"/>
                  <a:gd name="T30" fmla="*/ 522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9"/>
                    </a:moveTo>
                    <a:cubicBezTo>
                      <a:pt x="160" y="367"/>
                      <a:pt x="174" y="412"/>
                      <a:pt x="201" y="443"/>
                    </a:cubicBezTo>
                    <a:cubicBezTo>
                      <a:pt x="229" y="474"/>
                      <a:pt x="263" y="490"/>
                      <a:pt x="304" y="490"/>
                    </a:cubicBezTo>
                    <a:cubicBezTo>
                      <a:pt x="345" y="490"/>
                      <a:pt x="379" y="474"/>
                      <a:pt x="407" y="443"/>
                    </a:cubicBezTo>
                    <a:cubicBezTo>
                      <a:pt x="434" y="412"/>
                      <a:pt x="448" y="367"/>
                      <a:pt x="448" y="307"/>
                    </a:cubicBezTo>
                    <a:cubicBezTo>
                      <a:pt x="448" y="250"/>
                      <a:pt x="434" y="205"/>
                      <a:pt x="407" y="174"/>
                    </a:cubicBezTo>
                    <a:cubicBezTo>
                      <a:pt x="379" y="143"/>
                      <a:pt x="345" y="127"/>
                      <a:pt x="304" y="127"/>
                    </a:cubicBezTo>
                    <a:cubicBezTo>
                      <a:pt x="263" y="127"/>
                      <a:pt x="229" y="143"/>
                      <a:pt x="201" y="174"/>
                    </a:cubicBezTo>
                    <a:cubicBezTo>
                      <a:pt x="174" y="205"/>
                      <a:pt x="160" y="250"/>
                      <a:pt x="160" y="309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2" y="198"/>
                      <a:pt x="38" y="150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3" y="13"/>
                      <a:pt x="246" y="0"/>
                      <a:pt x="304" y="0"/>
                    </a:cubicBezTo>
                    <a:cubicBezTo>
                      <a:pt x="393" y="0"/>
                      <a:pt x="466" y="29"/>
                      <a:pt x="523" y="87"/>
                    </a:cubicBezTo>
                    <a:cubicBezTo>
                      <a:pt x="580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2" y="529"/>
                    </a:cubicBezTo>
                    <a:cubicBezTo>
                      <a:pt x="465" y="588"/>
                      <a:pt x="392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2" y="426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8" name="Freeform 72">
                <a:extLst>
                  <a:ext uri="{FF2B5EF4-FFF2-40B4-BE49-F238E27FC236}">
                    <a16:creationId xmlns:a16="http://schemas.microsoft.com/office/drawing/2014/main" id="{691D483F-9B09-F268-2719-C06652BA32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4" y="2587"/>
                <a:ext cx="141" cy="185"/>
              </a:xfrm>
              <a:custGeom>
                <a:avLst/>
                <a:gdLst>
                  <a:gd name="T0" fmla="*/ 0 w 620"/>
                  <a:gd name="T1" fmla="*/ 814 h 814"/>
                  <a:gd name="T2" fmla="*/ 0 w 620"/>
                  <a:gd name="T3" fmla="*/ 0 h 814"/>
                  <a:gd name="T4" fmla="*/ 604 w 620"/>
                  <a:gd name="T5" fmla="*/ 0 h 814"/>
                  <a:gd name="T6" fmla="*/ 604 w 620"/>
                  <a:gd name="T7" fmla="*/ 138 h 814"/>
                  <a:gd name="T8" fmla="*/ 165 w 620"/>
                  <a:gd name="T9" fmla="*/ 138 h 814"/>
                  <a:gd name="T10" fmla="*/ 165 w 620"/>
                  <a:gd name="T11" fmla="*/ 318 h 814"/>
                  <a:gd name="T12" fmla="*/ 574 w 620"/>
                  <a:gd name="T13" fmla="*/ 318 h 814"/>
                  <a:gd name="T14" fmla="*/ 574 w 620"/>
                  <a:gd name="T15" fmla="*/ 455 h 814"/>
                  <a:gd name="T16" fmla="*/ 165 w 620"/>
                  <a:gd name="T17" fmla="*/ 455 h 814"/>
                  <a:gd name="T18" fmla="*/ 165 w 620"/>
                  <a:gd name="T19" fmla="*/ 677 h 814"/>
                  <a:gd name="T20" fmla="*/ 620 w 620"/>
                  <a:gd name="T21" fmla="*/ 677 h 814"/>
                  <a:gd name="T22" fmla="*/ 620 w 620"/>
                  <a:gd name="T23" fmla="*/ 814 h 814"/>
                  <a:gd name="T24" fmla="*/ 0 w 620"/>
                  <a:gd name="T25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0" h="814">
                    <a:moveTo>
                      <a:pt x="0" y="814"/>
                    </a:moveTo>
                    <a:lnTo>
                      <a:pt x="0" y="0"/>
                    </a:lnTo>
                    <a:lnTo>
                      <a:pt x="604" y="0"/>
                    </a:lnTo>
                    <a:lnTo>
                      <a:pt x="604" y="138"/>
                    </a:lnTo>
                    <a:lnTo>
                      <a:pt x="165" y="138"/>
                    </a:lnTo>
                    <a:lnTo>
                      <a:pt x="165" y="318"/>
                    </a:lnTo>
                    <a:lnTo>
                      <a:pt x="574" y="318"/>
                    </a:lnTo>
                    <a:lnTo>
                      <a:pt x="574" y="455"/>
                    </a:lnTo>
                    <a:lnTo>
                      <a:pt x="165" y="455"/>
                    </a:lnTo>
                    <a:lnTo>
                      <a:pt x="165" y="677"/>
                    </a:lnTo>
                    <a:lnTo>
                      <a:pt x="620" y="677"/>
                    </a:lnTo>
                    <a:lnTo>
                      <a:pt x="620" y="814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9" name="Freeform 73">
                <a:extLst>
                  <a:ext uri="{FF2B5EF4-FFF2-40B4-BE49-F238E27FC236}">
                    <a16:creationId xmlns:a16="http://schemas.microsoft.com/office/drawing/2014/main" id="{BEAE4529-6FC8-0E83-171C-AE5058096C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9" y="2638"/>
                <a:ext cx="139" cy="134"/>
              </a:xfrm>
              <a:custGeom>
                <a:avLst/>
                <a:gdLst>
                  <a:gd name="T0" fmla="*/ 238 w 613"/>
                  <a:gd name="T1" fmla="*/ 590 h 590"/>
                  <a:gd name="T2" fmla="*/ 0 w 613"/>
                  <a:gd name="T3" fmla="*/ 0 h 590"/>
                  <a:gd name="T4" fmla="*/ 164 w 613"/>
                  <a:gd name="T5" fmla="*/ 0 h 590"/>
                  <a:gd name="T6" fmla="*/ 275 w 613"/>
                  <a:gd name="T7" fmla="*/ 301 h 590"/>
                  <a:gd name="T8" fmla="*/ 307 w 613"/>
                  <a:gd name="T9" fmla="*/ 402 h 590"/>
                  <a:gd name="T10" fmla="*/ 323 w 613"/>
                  <a:gd name="T11" fmla="*/ 351 h 590"/>
                  <a:gd name="T12" fmla="*/ 340 w 613"/>
                  <a:gd name="T13" fmla="*/ 301 h 590"/>
                  <a:gd name="T14" fmla="*/ 452 w 613"/>
                  <a:gd name="T15" fmla="*/ 0 h 590"/>
                  <a:gd name="T16" fmla="*/ 613 w 613"/>
                  <a:gd name="T17" fmla="*/ 0 h 590"/>
                  <a:gd name="T18" fmla="*/ 378 w 613"/>
                  <a:gd name="T19" fmla="*/ 590 h 590"/>
                  <a:gd name="T20" fmla="*/ 238 w 613"/>
                  <a:gd name="T21" fmla="*/ 59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3" h="590">
                    <a:moveTo>
                      <a:pt x="238" y="590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275" y="301"/>
                    </a:lnTo>
                    <a:lnTo>
                      <a:pt x="307" y="402"/>
                    </a:lnTo>
                    <a:cubicBezTo>
                      <a:pt x="316" y="376"/>
                      <a:pt x="321" y="360"/>
                      <a:pt x="323" y="351"/>
                    </a:cubicBezTo>
                    <a:cubicBezTo>
                      <a:pt x="328" y="335"/>
                      <a:pt x="334" y="318"/>
                      <a:pt x="340" y="301"/>
                    </a:cubicBezTo>
                    <a:lnTo>
                      <a:pt x="452" y="0"/>
                    </a:lnTo>
                    <a:lnTo>
                      <a:pt x="613" y="0"/>
                    </a:lnTo>
                    <a:lnTo>
                      <a:pt x="378" y="590"/>
                    </a:lnTo>
                    <a:lnTo>
                      <a:pt x="238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0" name="Freeform 74">
                <a:extLst>
                  <a:ext uri="{FF2B5EF4-FFF2-40B4-BE49-F238E27FC236}">
                    <a16:creationId xmlns:a16="http://schemas.microsoft.com/office/drawing/2014/main" id="{51EE4210-7B8A-B478-1B07-A46DF16778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38" y="2635"/>
                <a:ext cx="87" cy="137"/>
              </a:xfrm>
              <a:custGeom>
                <a:avLst/>
                <a:gdLst>
                  <a:gd name="T0" fmla="*/ 156 w 382"/>
                  <a:gd name="T1" fmla="*/ 603 h 603"/>
                  <a:gd name="T2" fmla="*/ 0 w 382"/>
                  <a:gd name="T3" fmla="*/ 603 h 603"/>
                  <a:gd name="T4" fmla="*/ 0 w 382"/>
                  <a:gd name="T5" fmla="*/ 13 h 603"/>
                  <a:gd name="T6" fmla="*/ 145 w 382"/>
                  <a:gd name="T7" fmla="*/ 13 h 603"/>
                  <a:gd name="T8" fmla="*/ 145 w 382"/>
                  <a:gd name="T9" fmla="*/ 97 h 603"/>
                  <a:gd name="T10" fmla="*/ 212 w 382"/>
                  <a:gd name="T11" fmla="*/ 19 h 603"/>
                  <a:gd name="T12" fmla="*/ 279 w 382"/>
                  <a:gd name="T13" fmla="*/ 0 h 603"/>
                  <a:gd name="T14" fmla="*/ 382 w 382"/>
                  <a:gd name="T15" fmla="*/ 29 h 603"/>
                  <a:gd name="T16" fmla="*/ 334 w 382"/>
                  <a:gd name="T17" fmla="*/ 166 h 603"/>
                  <a:gd name="T18" fmla="*/ 260 w 382"/>
                  <a:gd name="T19" fmla="*/ 140 h 603"/>
                  <a:gd name="T20" fmla="*/ 205 w 382"/>
                  <a:gd name="T21" fmla="*/ 158 h 603"/>
                  <a:gd name="T22" fmla="*/ 169 w 382"/>
                  <a:gd name="T23" fmla="*/ 223 h 603"/>
                  <a:gd name="T24" fmla="*/ 156 w 382"/>
                  <a:gd name="T25" fmla="*/ 421 h 603"/>
                  <a:gd name="T26" fmla="*/ 156 w 382"/>
                  <a:gd name="T27" fmla="*/ 6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2" h="603">
                    <a:moveTo>
                      <a:pt x="156" y="603"/>
                    </a:moveTo>
                    <a:lnTo>
                      <a:pt x="0" y="603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97"/>
                    </a:lnTo>
                    <a:cubicBezTo>
                      <a:pt x="170" y="58"/>
                      <a:pt x="192" y="31"/>
                      <a:pt x="212" y="19"/>
                    </a:cubicBezTo>
                    <a:cubicBezTo>
                      <a:pt x="232" y="6"/>
                      <a:pt x="254" y="0"/>
                      <a:pt x="279" y="0"/>
                    </a:cubicBezTo>
                    <a:cubicBezTo>
                      <a:pt x="315" y="0"/>
                      <a:pt x="349" y="10"/>
                      <a:pt x="382" y="29"/>
                    </a:cubicBezTo>
                    <a:lnTo>
                      <a:pt x="334" y="166"/>
                    </a:lnTo>
                    <a:cubicBezTo>
                      <a:pt x="307" y="148"/>
                      <a:pt x="283" y="140"/>
                      <a:pt x="260" y="140"/>
                    </a:cubicBezTo>
                    <a:cubicBezTo>
                      <a:pt x="238" y="140"/>
                      <a:pt x="220" y="146"/>
                      <a:pt x="205" y="158"/>
                    </a:cubicBezTo>
                    <a:cubicBezTo>
                      <a:pt x="190" y="170"/>
                      <a:pt x="178" y="192"/>
                      <a:pt x="169" y="223"/>
                    </a:cubicBezTo>
                    <a:cubicBezTo>
                      <a:pt x="160" y="255"/>
                      <a:pt x="156" y="321"/>
                      <a:pt x="156" y="421"/>
                    </a:cubicBezTo>
                    <a:lnTo>
                      <a:pt x="156" y="60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1" name="Freeform 75">
                <a:extLst>
                  <a:ext uri="{FF2B5EF4-FFF2-40B4-BE49-F238E27FC236}">
                    <a16:creationId xmlns:a16="http://schemas.microsoft.com/office/drawing/2014/main" id="{FCDE24F0-ACFE-2CDE-CA5C-2D1F9B5D9E2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32" y="2635"/>
                <a:ext cx="138" cy="140"/>
              </a:xfrm>
              <a:custGeom>
                <a:avLst/>
                <a:gdLst>
                  <a:gd name="T0" fmla="*/ 160 w 609"/>
                  <a:gd name="T1" fmla="*/ 308 h 617"/>
                  <a:gd name="T2" fmla="*/ 202 w 609"/>
                  <a:gd name="T3" fmla="*/ 443 h 617"/>
                  <a:gd name="T4" fmla="*/ 305 w 609"/>
                  <a:gd name="T5" fmla="*/ 490 h 617"/>
                  <a:gd name="T6" fmla="*/ 407 w 609"/>
                  <a:gd name="T7" fmla="*/ 443 h 617"/>
                  <a:gd name="T8" fmla="*/ 449 w 609"/>
                  <a:gd name="T9" fmla="*/ 307 h 617"/>
                  <a:gd name="T10" fmla="*/ 407 w 609"/>
                  <a:gd name="T11" fmla="*/ 174 h 617"/>
                  <a:gd name="T12" fmla="*/ 305 w 609"/>
                  <a:gd name="T13" fmla="*/ 127 h 617"/>
                  <a:gd name="T14" fmla="*/ 202 w 609"/>
                  <a:gd name="T15" fmla="*/ 174 h 617"/>
                  <a:gd name="T16" fmla="*/ 160 w 609"/>
                  <a:gd name="T17" fmla="*/ 308 h 617"/>
                  <a:gd name="T18" fmla="*/ 0 w 609"/>
                  <a:gd name="T19" fmla="*/ 300 h 617"/>
                  <a:gd name="T20" fmla="*/ 39 w 609"/>
                  <a:gd name="T21" fmla="*/ 149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4 w 609"/>
                  <a:gd name="T27" fmla="*/ 87 h 617"/>
                  <a:gd name="T28" fmla="*/ 609 w 609"/>
                  <a:gd name="T29" fmla="*/ 307 h 617"/>
                  <a:gd name="T30" fmla="*/ 523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9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8"/>
                    </a:moveTo>
                    <a:cubicBezTo>
                      <a:pt x="160" y="367"/>
                      <a:pt x="174" y="412"/>
                      <a:pt x="202" y="443"/>
                    </a:cubicBezTo>
                    <a:cubicBezTo>
                      <a:pt x="230" y="474"/>
                      <a:pt x="264" y="490"/>
                      <a:pt x="305" y="490"/>
                    </a:cubicBezTo>
                    <a:cubicBezTo>
                      <a:pt x="345" y="490"/>
                      <a:pt x="380" y="474"/>
                      <a:pt x="407" y="443"/>
                    </a:cubicBezTo>
                    <a:cubicBezTo>
                      <a:pt x="435" y="412"/>
                      <a:pt x="449" y="367"/>
                      <a:pt x="449" y="307"/>
                    </a:cubicBezTo>
                    <a:cubicBezTo>
                      <a:pt x="449" y="249"/>
                      <a:pt x="435" y="205"/>
                      <a:pt x="407" y="174"/>
                    </a:cubicBezTo>
                    <a:cubicBezTo>
                      <a:pt x="380" y="143"/>
                      <a:pt x="345" y="127"/>
                      <a:pt x="305" y="127"/>
                    </a:cubicBezTo>
                    <a:cubicBezTo>
                      <a:pt x="264" y="127"/>
                      <a:pt x="230" y="143"/>
                      <a:pt x="202" y="174"/>
                    </a:cubicBezTo>
                    <a:cubicBezTo>
                      <a:pt x="174" y="205"/>
                      <a:pt x="160" y="250"/>
                      <a:pt x="160" y="308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9" y="149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7" y="29"/>
                      <a:pt x="524" y="87"/>
                    </a:cubicBezTo>
                    <a:cubicBezTo>
                      <a:pt x="581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3" y="529"/>
                    </a:cubicBezTo>
                    <a:cubicBezTo>
                      <a:pt x="465" y="587"/>
                      <a:pt x="393" y="617"/>
                      <a:pt x="305" y="617"/>
                    </a:cubicBezTo>
                    <a:cubicBezTo>
                      <a:pt x="251" y="617"/>
                      <a:pt x="200" y="605"/>
                      <a:pt x="150" y="580"/>
                    </a:cubicBezTo>
                    <a:cubicBezTo>
                      <a:pt x="101" y="556"/>
                      <a:pt x="64" y="520"/>
                      <a:pt x="39" y="473"/>
                    </a:cubicBezTo>
                    <a:cubicBezTo>
                      <a:pt x="13" y="425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2" name="Freeform 76">
                <a:extLst>
                  <a:ext uri="{FF2B5EF4-FFF2-40B4-BE49-F238E27FC236}">
                    <a16:creationId xmlns:a16="http://schemas.microsoft.com/office/drawing/2014/main" id="{A4795FE7-BD75-A318-B071-4D2B38020F8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97" y="2635"/>
                <a:ext cx="131" cy="188"/>
              </a:xfrm>
              <a:custGeom>
                <a:avLst/>
                <a:gdLst>
                  <a:gd name="T0" fmla="*/ 155 w 576"/>
                  <a:gd name="T1" fmla="*/ 298 h 828"/>
                  <a:gd name="T2" fmla="*/ 194 w 576"/>
                  <a:gd name="T3" fmla="*/ 445 h 828"/>
                  <a:gd name="T4" fmla="*/ 290 w 576"/>
                  <a:gd name="T5" fmla="*/ 493 h 828"/>
                  <a:gd name="T6" fmla="*/ 381 w 576"/>
                  <a:gd name="T7" fmla="*/ 449 h 828"/>
                  <a:gd name="T8" fmla="*/ 417 w 576"/>
                  <a:gd name="T9" fmla="*/ 306 h 828"/>
                  <a:gd name="T10" fmla="*/ 380 w 576"/>
                  <a:gd name="T11" fmla="*/ 168 h 828"/>
                  <a:gd name="T12" fmla="*/ 287 w 576"/>
                  <a:gd name="T13" fmla="*/ 123 h 828"/>
                  <a:gd name="T14" fmla="*/ 192 w 576"/>
                  <a:gd name="T15" fmla="*/ 167 h 828"/>
                  <a:gd name="T16" fmla="*/ 155 w 576"/>
                  <a:gd name="T17" fmla="*/ 298 h 828"/>
                  <a:gd name="T18" fmla="*/ 0 w 576"/>
                  <a:gd name="T19" fmla="*/ 13 h 828"/>
                  <a:gd name="T20" fmla="*/ 146 w 576"/>
                  <a:gd name="T21" fmla="*/ 13 h 828"/>
                  <a:gd name="T22" fmla="*/ 146 w 576"/>
                  <a:gd name="T23" fmla="*/ 100 h 828"/>
                  <a:gd name="T24" fmla="*/ 222 w 576"/>
                  <a:gd name="T25" fmla="*/ 28 h 828"/>
                  <a:gd name="T26" fmla="*/ 330 w 576"/>
                  <a:gd name="T27" fmla="*/ 0 h 828"/>
                  <a:gd name="T28" fmla="*/ 504 w 576"/>
                  <a:gd name="T29" fmla="*/ 81 h 828"/>
                  <a:gd name="T30" fmla="*/ 576 w 576"/>
                  <a:gd name="T31" fmla="*/ 305 h 828"/>
                  <a:gd name="T32" fmla="*/ 504 w 576"/>
                  <a:gd name="T33" fmla="*/ 535 h 828"/>
                  <a:gd name="T34" fmla="*/ 329 w 576"/>
                  <a:gd name="T35" fmla="*/ 617 h 828"/>
                  <a:gd name="T36" fmla="*/ 240 w 576"/>
                  <a:gd name="T37" fmla="*/ 597 h 828"/>
                  <a:gd name="T38" fmla="*/ 156 w 576"/>
                  <a:gd name="T39" fmla="*/ 531 h 828"/>
                  <a:gd name="T40" fmla="*/ 156 w 576"/>
                  <a:gd name="T41" fmla="*/ 828 h 828"/>
                  <a:gd name="T42" fmla="*/ 0 w 576"/>
                  <a:gd name="T43" fmla="*/ 828 h 828"/>
                  <a:gd name="T44" fmla="*/ 0 w 576"/>
                  <a:gd name="T45" fmla="*/ 13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6" h="828">
                    <a:moveTo>
                      <a:pt x="155" y="298"/>
                    </a:moveTo>
                    <a:cubicBezTo>
                      <a:pt x="155" y="365"/>
                      <a:pt x="168" y="414"/>
                      <a:pt x="194" y="445"/>
                    </a:cubicBezTo>
                    <a:cubicBezTo>
                      <a:pt x="220" y="477"/>
                      <a:pt x="252" y="493"/>
                      <a:pt x="290" y="493"/>
                    </a:cubicBezTo>
                    <a:cubicBezTo>
                      <a:pt x="327" y="493"/>
                      <a:pt x="357" y="478"/>
                      <a:pt x="381" y="449"/>
                    </a:cubicBezTo>
                    <a:cubicBezTo>
                      <a:pt x="405" y="420"/>
                      <a:pt x="417" y="372"/>
                      <a:pt x="417" y="306"/>
                    </a:cubicBezTo>
                    <a:cubicBezTo>
                      <a:pt x="417" y="244"/>
                      <a:pt x="404" y="198"/>
                      <a:pt x="380" y="168"/>
                    </a:cubicBezTo>
                    <a:cubicBezTo>
                      <a:pt x="355" y="138"/>
                      <a:pt x="324" y="123"/>
                      <a:pt x="287" y="123"/>
                    </a:cubicBezTo>
                    <a:cubicBezTo>
                      <a:pt x="249" y="123"/>
                      <a:pt x="218" y="138"/>
                      <a:pt x="192" y="167"/>
                    </a:cubicBezTo>
                    <a:cubicBezTo>
                      <a:pt x="167" y="197"/>
                      <a:pt x="155" y="241"/>
                      <a:pt x="155" y="298"/>
                    </a:cubicBezTo>
                    <a:close/>
                    <a:moveTo>
                      <a:pt x="0" y="13"/>
                    </a:moveTo>
                    <a:lnTo>
                      <a:pt x="146" y="13"/>
                    </a:lnTo>
                    <a:lnTo>
                      <a:pt x="146" y="100"/>
                    </a:lnTo>
                    <a:cubicBezTo>
                      <a:pt x="165" y="70"/>
                      <a:pt x="190" y="46"/>
                      <a:pt x="222" y="28"/>
                    </a:cubicBezTo>
                    <a:cubicBezTo>
                      <a:pt x="255" y="9"/>
                      <a:pt x="290" y="0"/>
                      <a:pt x="330" y="0"/>
                    </a:cubicBezTo>
                    <a:cubicBezTo>
                      <a:pt x="398" y="0"/>
                      <a:pt x="456" y="27"/>
                      <a:pt x="504" y="81"/>
                    </a:cubicBezTo>
                    <a:cubicBezTo>
                      <a:pt x="552" y="134"/>
                      <a:pt x="576" y="209"/>
                      <a:pt x="576" y="305"/>
                    </a:cubicBezTo>
                    <a:cubicBezTo>
                      <a:pt x="576" y="404"/>
                      <a:pt x="552" y="480"/>
                      <a:pt x="504" y="535"/>
                    </a:cubicBezTo>
                    <a:cubicBezTo>
                      <a:pt x="455" y="589"/>
                      <a:pt x="397" y="617"/>
                      <a:pt x="329" y="617"/>
                    </a:cubicBezTo>
                    <a:cubicBezTo>
                      <a:pt x="296" y="617"/>
                      <a:pt x="266" y="610"/>
                      <a:pt x="240" y="597"/>
                    </a:cubicBezTo>
                    <a:cubicBezTo>
                      <a:pt x="213" y="584"/>
                      <a:pt x="186" y="562"/>
                      <a:pt x="156" y="531"/>
                    </a:cubicBezTo>
                    <a:lnTo>
                      <a:pt x="156" y="828"/>
                    </a:lnTo>
                    <a:lnTo>
                      <a:pt x="0" y="8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3" name="Freeform 77">
                <a:extLst>
                  <a:ext uri="{FF2B5EF4-FFF2-40B4-BE49-F238E27FC236}">
                    <a16:creationId xmlns:a16="http://schemas.microsoft.com/office/drawing/2014/main" id="{8A759151-4CBC-F2D5-8C6F-C477AA5B82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4" y="2635"/>
                <a:ext cx="125" cy="140"/>
              </a:xfrm>
              <a:custGeom>
                <a:avLst/>
                <a:gdLst>
                  <a:gd name="T0" fmla="*/ 0 w 551"/>
                  <a:gd name="T1" fmla="*/ 435 h 617"/>
                  <a:gd name="T2" fmla="*/ 157 w 551"/>
                  <a:gd name="T3" fmla="*/ 411 h 617"/>
                  <a:gd name="T4" fmla="*/ 197 w 551"/>
                  <a:gd name="T5" fmla="*/ 480 h 617"/>
                  <a:gd name="T6" fmla="*/ 283 w 551"/>
                  <a:gd name="T7" fmla="*/ 504 h 617"/>
                  <a:gd name="T8" fmla="*/ 374 w 551"/>
                  <a:gd name="T9" fmla="*/ 482 h 617"/>
                  <a:gd name="T10" fmla="*/ 394 w 551"/>
                  <a:gd name="T11" fmla="*/ 440 h 617"/>
                  <a:gd name="T12" fmla="*/ 383 w 551"/>
                  <a:gd name="T13" fmla="*/ 411 h 617"/>
                  <a:gd name="T14" fmla="*/ 331 w 551"/>
                  <a:gd name="T15" fmla="*/ 390 h 617"/>
                  <a:gd name="T16" fmla="*/ 91 w 551"/>
                  <a:gd name="T17" fmla="*/ 314 h 617"/>
                  <a:gd name="T18" fmla="*/ 21 w 551"/>
                  <a:gd name="T19" fmla="*/ 181 h 617"/>
                  <a:gd name="T20" fmla="*/ 82 w 551"/>
                  <a:gd name="T21" fmla="*/ 52 h 617"/>
                  <a:gd name="T22" fmla="*/ 270 w 551"/>
                  <a:gd name="T23" fmla="*/ 0 h 617"/>
                  <a:gd name="T24" fmla="*/ 450 w 551"/>
                  <a:gd name="T25" fmla="*/ 39 h 617"/>
                  <a:gd name="T26" fmla="*/ 531 w 551"/>
                  <a:gd name="T27" fmla="*/ 156 h 617"/>
                  <a:gd name="T28" fmla="*/ 384 w 551"/>
                  <a:gd name="T29" fmla="*/ 183 h 617"/>
                  <a:gd name="T30" fmla="*/ 348 w 551"/>
                  <a:gd name="T31" fmla="*/ 131 h 617"/>
                  <a:gd name="T32" fmla="*/ 273 w 551"/>
                  <a:gd name="T33" fmla="*/ 112 h 617"/>
                  <a:gd name="T34" fmla="*/ 184 w 551"/>
                  <a:gd name="T35" fmla="*/ 129 h 617"/>
                  <a:gd name="T36" fmla="*/ 167 w 551"/>
                  <a:gd name="T37" fmla="*/ 161 h 617"/>
                  <a:gd name="T38" fmla="*/ 182 w 551"/>
                  <a:gd name="T39" fmla="*/ 189 h 617"/>
                  <a:gd name="T40" fmla="*/ 328 w 551"/>
                  <a:gd name="T41" fmla="*/ 233 h 617"/>
                  <a:gd name="T42" fmla="*/ 502 w 551"/>
                  <a:gd name="T43" fmla="*/ 303 h 617"/>
                  <a:gd name="T44" fmla="*/ 551 w 551"/>
                  <a:gd name="T45" fmla="*/ 419 h 617"/>
                  <a:gd name="T46" fmla="*/ 483 w 551"/>
                  <a:gd name="T47" fmla="*/ 558 h 617"/>
                  <a:gd name="T48" fmla="*/ 283 w 551"/>
                  <a:gd name="T49" fmla="*/ 617 h 617"/>
                  <a:gd name="T50" fmla="*/ 92 w 551"/>
                  <a:gd name="T51" fmla="*/ 568 h 617"/>
                  <a:gd name="T52" fmla="*/ 0 w 551"/>
                  <a:gd name="T53" fmla="*/ 435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1" h="617">
                    <a:moveTo>
                      <a:pt x="0" y="435"/>
                    </a:moveTo>
                    <a:lnTo>
                      <a:pt x="157" y="411"/>
                    </a:lnTo>
                    <a:cubicBezTo>
                      <a:pt x="163" y="442"/>
                      <a:pt x="177" y="465"/>
                      <a:pt x="197" y="480"/>
                    </a:cubicBezTo>
                    <a:cubicBezTo>
                      <a:pt x="217" y="496"/>
                      <a:pt x="246" y="504"/>
                      <a:pt x="283" y="504"/>
                    </a:cubicBezTo>
                    <a:cubicBezTo>
                      <a:pt x="323" y="504"/>
                      <a:pt x="353" y="497"/>
                      <a:pt x="374" y="482"/>
                    </a:cubicBezTo>
                    <a:cubicBezTo>
                      <a:pt x="388" y="471"/>
                      <a:pt x="394" y="457"/>
                      <a:pt x="394" y="440"/>
                    </a:cubicBezTo>
                    <a:cubicBezTo>
                      <a:pt x="394" y="428"/>
                      <a:pt x="391" y="418"/>
                      <a:pt x="383" y="411"/>
                    </a:cubicBezTo>
                    <a:cubicBezTo>
                      <a:pt x="375" y="403"/>
                      <a:pt x="358" y="396"/>
                      <a:pt x="331" y="390"/>
                    </a:cubicBezTo>
                    <a:cubicBezTo>
                      <a:pt x="205" y="362"/>
                      <a:pt x="125" y="337"/>
                      <a:pt x="91" y="314"/>
                    </a:cubicBezTo>
                    <a:cubicBezTo>
                      <a:pt x="45" y="282"/>
                      <a:pt x="21" y="238"/>
                      <a:pt x="21" y="181"/>
                    </a:cubicBezTo>
                    <a:cubicBezTo>
                      <a:pt x="21" y="130"/>
                      <a:pt x="42" y="87"/>
                      <a:pt x="82" y="52"/>
                    </a:cubicBezTo>
                    <a:cubicBezTo>
                      <a:pt x="122" y="17"/>
                      <a:pt x="185" y="0"/>
                      <a:pt x="270" y="0"/>
                    </a:cubicBezTo>
                    <a:cubicBezTo>
                      <a:pt x="351" y="0"/>
                      <a:pt x="411" y="13"/>
                      <a:pt x="450" y="39"/>
                    </a:cubicBezTo>
                    <a:cubicBezTo>
                      <a:pt x="489" y="66"/>
                      <a:pt x="516" y="105"/>
                      <a:pt x="531" y="156"/>
                    </a:cubicBezTo>
                    <a:lnTo>
                      <a:pt x="384" y="183"/>
                    </a:lnTo>
                    <a:cubicBezTo>
                      <a:pt x="377" y="160"/>
                      <a:pt x="366" y="143"/>
                      <a:pt x="348" y="131"/>
                    </a:cubicBezTo>
                    <a:cubicBezTo>
                      <a:pt x="330" y="118"/>
                      <a:pt x="305" y="112"/>
                      <a:pt x="273" y="112"/>
                    </a:cubicBezTo>
                    <a:cubicBezTo>
                      <a:pt x="232" y="112"/>
                      <a:pt x="202" y="118"/>
                      <a:pt x="184" y="129"/>
                    </a:cubicBezTo>
                    <a:cubicBezTo>
                      <a:pt x="172" y="138"/>
                      <a:pt x="167" y="148"/>
                      <a:pt x="167" y="161"/>
                    </a:cubicBezTo>
                    <a:cubicBezTo>
                      <a:pt x="167" y="172"/>
                      <a:pt x="172" y="182"/>
                      <a:pt x="182" y="189"/>
                    </a:cubicBezTo>
                    <a:cubicBezTo>
                      <a:pt x="196" y="200"/>
                      <a:pt x="245" y="214"/>
                      <a:pt x="328" y="233"/>
                    </a:cubicBezTo>
                    <a:cubicBezTo>
                      <a:pt x="411" y="252"/>
                      <a:pt x="469" y="275"/>
                      <a:pt x="502" y="303"/>
                    </a:cubicBezTo>
                    <a:cubicBezTo>
                      <a:pt x="535" y="331"/>
                      <a:pt x="551" y="369"/>
                      <a:pt x="551" y="419"/>
                    </a:cubicBezTo>
                    <a:cubicBezTo>
                      <a:pt x="551" y="473"/>
                      <a:pt x="528" y="520"/>
                      <a:pt x="483" y="558"/>
                    </a:cubicBezTo>
                    <a:cubicBezTo>
                      <a:pt x="438" y="597"/>
                      <a:pt x="371" y="617"/>
                      <a:pt x="283" y="617"/>
                    </a:cubicBezTo>
                    <a:cubicBezTo>
                      <a:pt x="202" y="617"/>
                      <a:pt x="139" y="600"/>
                      <a:pt x="92" y="568"/>
                    </a:cubicBezTo>
                    <a:cubicBezTo>
                      <a:pt x="45" y="535"/>
                      <a:pt x="14" y="491"/>
                      <a:pt x="0" y="435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4" name="Freeform 78">
                <a:extLst>
                  <a:ext uri="{FF2B5EF4-FFF2-40B4-BE49-F238E27FC236}">
                    <a16:creationId xmlns:a16="http://schemas.microsoft.com/office/drawing/2014/main" id="{62C887DF-89A4-091F-B4FF-7CC3B2D33C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8" y="2587"/>
                <a:ext cx="124" cy="185"/>
              </a:xfrm>
              <a:custGeom>
                <a:avLst/>
                <a:gdLst>
                  <a:gd name="T0" fmla="*/ 0 w 546"/>
                  <a:gd name="T1" fmla="*/ 814 h 814"/>
                  <a:gd name="T2" fmla="*/ 0 w 546"/>
                  <a:gd name="T3" fmla="*/ 0 h 814"/>
                  <a:gd name="T4" fmla="*/ 156 w 546"/>
                  <a:gd name="T5" fmla="*/ 0 h 814"/>
                  <a:gd name="T6" fmla="*/ 156 w 546"/>
                  <a:gd name="T7" fmla="*/ 432 h 814"/>
                  <a:gd name="T8" fmla="*/ 339 w 546"/>
                  <a:gd name="T9" fmla="*/ 224 h 814"/>
                  <a:gd name="T10" fmla="*/ 532 w 546"/>
                  <a:gd name="T11" fmla="*/ 224 h 814"/>
                  <a:gd name="T12" fmla="*/ 330 w 546"/>
                  <a:gd name="T13" fmla="*/ 440 h 814"/>
                  <a:gd name="T14" fmla="*/ 546 w 546"/>
                  <a:gd name="T15" fmla="*/ 814 h 814"/>
                  <a:gd name="T16" fmla="*/ 378 w 546"/>
                  <a:gd name="T17" fmla="*/ 814 h 814"/>
                  <a:gd name="T18" fmla="*/ 229 w 546"/>
                  <a:gd name="T19" fmla="*/ 549 h 814"/>
                  <a:gd name="T20" fmla="*/ 156 w 546"/>
                  <a:gd name="T21" fmla="*/ 626 h 814"/>
                  <a:gd name="T22" fmla="*/ 156 w 546"/>
                  <a:gd name="T23" fmla="*/ 814 h 814"/>
                  <a:gd name="T24" fmla="*/ 0 w 546"/>
                  <a:gd name="T25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6" h="814">
                    <a:moveTo>
                      <a:pt x="0" y="814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432"/>
                    </a:lnTo>
                    <a:lnTo>
                      <a:pt x="339" y="224"/>
                    </a:lnTo>
                    <a:lnTo>
                      <a:pt x="532" y="224"/>
                    </a:lnTo>
                    <a:lnTo>
                      <a:pt x="330" y="440"/>
                    </a:lnTo>
                    <a:lnTo>
                      <a:pt x="546" y="814"/>
                    </a:lnTo>
                    <a:lnTo>
                      <a:pt x="378" y="814"/>
                    </a:lnTo>
                    <a:lnTo>
                      <a:pt x="229" y="549"/>
                    </a:lnTo>
                    <a:lnTo>
                      <a:pt x="156" y="626"/>
                    </a:lnTo>
                    <a:lnTo>
                      <a:pt x="156" y="814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5" name="Freeform 79">
                <a:extLst>
                  <a:ext uri="{FF2B5EF4-FFF2-40B4-BE49-F238E27FC236}">
                    <a16:creationId xmlns:a16="http://schemas.microsoft.com/office/drawing/2014/main" id="{8E8132EF-2779-D10A-8329-8C0ACF223A4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35" y="2635"/>
                <a:ext cx="139" cy="140"/>
              </a:xfrm>
              <a:custGeom>
                <a:avLst/>
                <a:gdLst>
                  <a:gd name="T0" fmla="*/ 160 w 609"/>
                  <a:gd name="T1" fmla="*/ 308 h 617"/>
                  <a:gd name="T2" fmla="*/ 201 w 609"/>
                  <a:gd name="T3" fmla="*/ 443 h 617"/>
                  <a:gd name="T4" fmla="*/ 304 w 609"/>
                  <a:gd name="T5" fmla="*/ 490 h 617"/>
                  <a:gd name="T6" fmla="*/ 407 w 609"/>
                  <a:gd name="T7" fmla="*/ 443 h 617"/>
                  <a:gd name="T8" fmla="*/ 448 w 609"/>
                  <a:gd name="T9" fmla="*/ 307 h 617"/>
                  <a:gd name="T10" fmla="*/ 407 w 609"/>
                  <a:gd name="T11" fmla="*/ 174 h 617"/>
                  <a:gd name="T12" fmla="*/ 304 w 609"/>
                  <a:gd name="T13" fmla="*/ 127 h 617"/>
                  <a:gd name="T14" fmla="*/ 201 w 609"/>
                  <a:gd name="T15" fmla="*/ 174 h 617"/>
                  <a:gd name="T16" fmla="*/ 160 w 609"/>
                  <a:gd name="T17" fmla="*/ 308 h 617"/>
                  <a:gd name="T18" fmla="*/ 0 w 609"/>
                  <a:gd name="T19" fmla="*/ 300 h 617"/>
                  <a:gd name="T20" fmla="*/ 38 w 609"/>
                  <a:gd name="T21" fmla="*/ 149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3 w 609"/>
                  <a:gd name="T27" fmla="*/ 87 h 617"/>
                  <a:gd name="T28" fmla="*/ 609 w 609"/>
                  <a:gd name="T29" fmla="*/ 307 h 617"/>
                  <a:gd name="T30" fmla="*/ 522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8"/>
                    </a:moveTo>
                    <a:cubicBezTo>
                      <a:pt x="160" y="367"/>
                      <a:pt x="174" y="412"/>
                      <a:pt x="201" y="443"/>
                    </a:cubicBezTo>
                    <a:cubicBezTo>
                      <a:pt x="229" y="474"/>
                      <a:pt x="263" y="490"/>
                      <a:pt x="304" y="490"/>
                    </a:cubicBezTo>
                    <a:cubicBezTo>
                      <a:pt x="345" y="490"/>
                      <a:pt x="379" y="474"/>
                      <a:pt x="407" y="443"/>
                    </a:cubicBezTo>
                    <a:cubicBezTo>
                      <a:pt x="434" y="412"/>
                      <a:pt x="448" y="367"/>
                      <a:pt x="448" y="307"/>
                    </a:cubicBezTo>
                    <a:cubicBezTo>
                      <a:pt x="448" y="249"/>
                      <a:pt x="434" y="205"/>
                      <a:pt x="407" y="174"/>
                    </a:cubicBezTo>
                    <a:cubicBezTo>
                      <a:pt x="379" y="143"/>
                      <a:pt x="345" y="127"/>
                      <a:pt x="304" y="127"/>
                    </a:cubicBezTo>
                    <a:cubicBezTo>
                      <a:pt x="263" y="127"/>
                      <a:pt x="229" y="143"/>
                      <a:pt x="201" y="174"/>
                    </a:cubicBezTo>
                    <a:cubicBezTo>
                      <a:pt x="174" y="205"/>
                      <a:pt x="160" y="250"/>
                      <a:pt x="160" y="308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8" y="149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6" y="29"/>
                      <a:pt x="523" y="87"/>
                    </a:cubicBezTo>
                    <a:cubicBezTo>
                      <a:pt x="580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2" y="529"/>
                    </a:cubicBezTo>
                    <a:cubicBezTo>
                      <a:pt x="465" y="587"/>
                      <a:pt x="392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3" y="425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6" name="Freeform 80">
                <a:extLst>
                  <a:ext uri="{FF2B5EF4-FFF2-40B4-BE49-F238E27FC236}">
                    <a16:creationId xmlns:a16="http://schemas.microsoft.com/office/drawing/2014/main" id="{B3FE0B10-CD26-2A91-037F-21A3873A08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1" y="2638"/>
                <a:ext cx="122" cy="137"/>
              </a:xfrm>
              <a:custGeom>
                <a:avLst/>
                <a:gdLst>
                  <a:gd name="T0" fmla="*/ 392 w 537"/>
                  <a:gd name="T1" fmla="*/ 590 h 604"/>
                  <a:gd name="T2" fmla="*/ 392 w 537"/>
                  <a:gd name="T3" fmla="*/ 502 h 604"/>
                  <a:gd name="T4" fmla="*/ 307 w 537"/>
                  <a:gd name="T5" fmla="*/ 577 h 604"/>
                  <a:gd name="T6" fmla="*/ 196 w 537"/>
                  <a:gd name="T7" fmla="*/ 604 h 604"/>
                  <a:gd name="T8" fmla="*/ 89 w 537"/>
                  <a:gd name="T9" fmla="*/ 578 h 604"/>
                  <a:gd name="T10" fmla="*/ 21 w 537"/>
                  <a:gd name="T11" fmla="*/ 504 h 604"/>
                  <a:gd name="T12" fmla="*/ 0 w 537"/>
                  <a:gd name="T13" fmla="*/ 374 h 604"/>
                  <a:gd name="T14" fmla="*/ 0 w 537"/>
                  <a:gd name="T15" fmla="*/ 0 h 604"/>
                  <a:gd name="T16" fmla="*/ 156 w 537"/>
                  <a:gd name="T17" fmla="*/ 0 h 604"/>
                  <a:gd name="T18" fmla="*/ 156 w 537"/>
                  <a:gd name="T19" fmla="*/ 271 h 604"/>
                  <a:gd name="T20" fmla="*/ 165 w 537"/>
                  <a:gd name="T21" fmla="*/ 424 h 604"/>
                  <a:gd name="T22" fmla="*/ 196 w 537"/>
                  <a:gd name="T23" fmla="*/ 468 h 604"/>
                  <a:gd name="T24" fmla="*/ 254 w 537"/>
                  <a:gd name="T25" fmla="*/ 485 h 604"/>
                  <a:gd name="T26" fmla="*/ 325 w 537"/>
                  <a:gd name="T27" fmla="*/ 463 h 604"/>
                  <a:gd name="T28" fmla="*/ 369 w 537"/>
                  <a:gd name="T29" fmla="*/ 408 h 604"/>
                  <a:gd name="T30" fmla="*/ 380 w 537"/>
                  <a:gd name="T31" fmla="*/ 249 h 604"/>
                  <a:gd name="T32" fmla="*/ 380 w 537"/>
                  <a:gd name="T33" fmla="*/ 0 h 604"/>
                  <a:gd name="T34" fmla="*/ 537 w 537"/>
                  <a:gd name="T35" fmla="*/ 0 h 604"/>
                  <a:gd name="T36" fmla="*/ 537 w 537"/>
                  <a:gd name="T37" fmla="*/ 590 h 604"/>
                  <a:gd name="T38" fmla="*/ 392 w 537"/>
                  <a:gd name="T39" fmla="*/ 59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7" h="604">
                    <a:moveTo>
                      <a:pt x="392" y="590"/>
                    </a:moveTo>
                    <a:lnTo>
                      <a:pt x="392" y="502"/>
                    </a:lnTo>
                    <a:cubicBezTo>
                      <a:pt x="370" y="534"/>
                      <a:pt x="342" y="558"/>
                      <a:pt x="307" y="577"/>
                    </a:cubicBezTo>
                    <a:cubicBezTo>
                      <a:pt x="272" y="595"/>
                      <a:pt x="235" y="604"/>
                      <a:pt x="196" y="604"/>
                    </a:cubicBezTo>
                    <a:cubicBezTo>
                      <a:pt x="156" y="604"/>
                      <a:pt x="121" y="595"/>
                      <a:pt x="89" y="578"/>
                    </a:cubicBezTo>
                    <a:cubicBezTo>
                      <a:pt x="58" y="560"/>
                      <a:pt x="35" y="536"/>
                      <a:pt x="21" y="504"/>
                    </a:cubicBezTo>
                    <a:cubicBezTo>
                      <a:pt x="7" y="473"/>
                      <a:pt x="0" y="429"/>
                      <a:pt x="0" y="374"/>
                    </a:cubicBezTo>
                    <a:lnTo>
                      <a:pt x="0" y="0"/>
                    </a:lnTo>
                    <a:lnTo>
                      <a:pt x="156" y="0"/>
                    </a:lnTo>
                    <a:lnTo>
                      <a:pt x="156" y="271"/>
                    </a:lnTo>
                    <a:cubicBezTo>
                      <a:pt x="156" y="354"/>
                      <a:pt x="159" y="405"/>
                      <a:pt x="165" y="424"/>
                    </a:cubicBezTo>
                    <a:cubicBezTo>
                      <a:pt x="170" y="443"/>
                      <a:pt x="181" y="458"/>
                      <a:pt x="196" y="468"/>
                    </a:cubicBezTo>
                    <a:cubicBezTo>
                      <a:pt x="211" y="479"/>
                      <a:pt x="230" y="485"/>
                      <a:pt x="254" y="485"/>
                    </a:cubicBezTo>
                    <a:cubicBezTo>
                      <a:pt x="280" y="485"/>
                      <a:pt x="304" y="478"/>
                      <a:pt x="325" y="463"/>
                    </a:cubicBezTo>
                    <a:cubicBezTo>
                      <a:pt x="347" y="448"/>
                      <a:pt x="361" y="430"/>
                      <a:pt x="369" y="408"/>
                    </a:cubicBezTo>
                    <a:cubicBezTo>
                      <a:pt x="377" y="387"/>
                      <a:pt x="380" y="334"/>
                      <a:pt x="380" y="249"/>
                    </a:cubicBezTo>
                    <a:lnTo>
                      <a:pt x="380" y="0"/>
                    </a:lnTo>
                    <a:lnTo>
                      <a:pt x="537" y="0"/>
                    </a:lnTo>
                    <a:lnTo>
                      <a:pt x="537" y="590"/>
                    </a:lnTo>
                    <a:lnTo>
                      <a:pt x="392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7" name="Freeform 81">
                <a:extLst>
                  <a:ext uri="{FF2B5EF4-FFF2-40B4-BE49-F238E27FC236}">
                    <a16:creationId xmlns:a16="http://schemas.microsoft.com/office/drawing/2014/main" id="{FB086D74-0330-2499-8A91-3606E5EDEA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0" y="2638"/>
                <a:ext cx="122" cy="137"/>
              </a:xfrm>
              <a:custGeom>
                <a:avLst/>
                <a:gdLst>
                  <a:gd name="T0" fmla="*/ 392 w 537"/>
                  <a:gd name="T1" fmla="*/ 590 h 604"/>
                  <a:gd name="T2" fmla="*/ 392 w 537"/>
                  <a:gd name="T3" fmla="*/ 502 h 604"/>
                  <a:gd name="T4" fmla="*/ 307 w 537"/>
                  <a:gd name="T5" fmla="*/ 577 h 604"/>
                  <a:gd name="T6" fmla="*/ 196 w 537"/>
                  <a:gd name="T7" fmla="*/ 604 h 604"/>
                  <a:gd name="T8" fmla="*/ 90 w 537"/>
                  <a:gd name="T9" fmla="*/ 578 h 604"/>
                  <a:gd name="T10" fmla="*/ 21 w 537"/>
                  <a:gd name="T11" fmla="*/ 504 h 604"/>
                  <a:gd name="T12" fmla="*/ 0 w 537"/>
                  <a:gd name="T13" fmla="*/ 374 h 604"/>
                  <a:gd name="T14" fmla="*/ 0 w 537"/>
                  <a:gd name="T15" fmla="*/ 0 h 604"/>
                  <a:gd name="T16" fmla="*/ 156 w 537"/>
                  <a:gd name="T17" fmla="*/ 0 h 604"/>
                  <a:gd name="T18" fmla="*/ 156 w 537"/>
                  <a:gd name="T19" fmla="*/ 271 h 604"/>
                  <a:gd name="T20" fmla="*/ 165 w 537"/>
                  <a:gd name="T21" fmla="*/ 424 h 604"/>
                  <a:gd name="T22" fmla="*/ 196 w 537"/>
                  <a:gd name="T23" fmla="*/ 468 h 604"/>
                  <a:gd name="T24" fmla="*/ 254 w 537"/>
                  <a:gd name="T25" fmla="*/ 485 h 604"/>
                  <a:gd name="T26" fmla="*/ 326 w 537"/>
                  <a:gd name="T27" fmla="*/ 463 h 604"/>
                  <a:gd name="T28" fmla="*/ 369 w 537"/>
                  <a:gd name="T29" fmla="*/ 408 h 604"/>
                  <a:gd name="T30" fmla="*/ 381 w 537"/>
                  <a:gd name="T31" fmla="*/ 249 h 604"/>
                  <a:gd name="T32" fmla="*/ 381 w 537"/>
                  <a:gd name="T33" fmla="*/ 0 h 604"/>
                  <a:gd name="T34" fmla="*/ 537 w 537"/>
                  <a:gd name="T35" fmla="*/ 0 h 604"/>
                  <a:gd name="T36" fmla="*/ 537 w 537"/>
                  <a:gd name="T37" fmla="*/ 590 h 604"/>
                  <a:gd name="T38" fmla="*/ 392 w 537"/>
                  <a:gd name="T39" fmla="*/ 59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7" h="604">
                    <a:moveTo>
                      <a:pt x="392" y="590"/>
                    </a:moveTo>
                    <a:lnTo>
                      <a:pt x="392" y="502"/>
                    </a:lnTo>
                    <a:cubicBezTo>
                      <a:pt x="371" y="534"/>
                      <a:pt x="342" y="558"/>
                      <a:pt x="307" y="577"/>
                    </a:cubicBezTo>
                    <a:cubicBezTo>
                      <a:pt x="272" y="595"/>
                      <a:pt x="235" y="604"/>
                      <a:pt x="196" y="604"/>
                    </a:cubicBezTo>
                    <a:cubicBezTo>
                      <a:pt x="157" y="604"/>
                      <a:pt x="121" y="595"/>
                      <a:pt x="90" y="578"/>
                    </a:cubicBezTo>
                    <a:cubicBezTo>
                      <a:pt x="58" y="560"/>
                      <a:pt x="35" y="536"/>
                      <a:pt x="21" y="504"/>
                    </a:cubicBezTo>
                    <a:cubicBezTo>
                      <a:pt x="7" y="473"/>
                      <a:pt x="0" y="429"/>
                      <a:pt x="0" y="374"/>
                    </a:cubicBezTo>
                    <a:lnTo>
                      <a:pt x="0" y="0"/>
                    </a:lnTo>
                    <a:lnTo>
                      <a:pt x="156" y="0"/>
                    </a:lnTo>
                    <a:lnTo>
                      <a:pt x="156" y="271"/>
                    </a:lnTo>
                    <a:cubicBezTo>
                      <a:pt x="156" y="354"/>
                      <a:pt x="159" y="405"/>
                      <a:pt x="165" y="424"/>
                    </a:cubicBezTo>
                    <a:cubicBezTo>
                      <a:pt x="171" y="443"/>
                      <a:pt x="181" y="458"/>
                      <a:pt x="196" y="468"/>
                    </a:cubicBezTo>
                    <a:cubicBezTo>
                      <a:pt x="212" y="479"/>
                      <a:pt x="231" y="485"/>
                      <a:pt x="254" y="485"/>
                    </a:cubicBezTo>
                    <a:cubicBezTo>
                      <a:pt x="281" y="485"/>
                      <a:pt x="305" y="478"/>
                      <a:pt x="326" y="463"/>
                    </a:cubicBezTo>
                    <a:cubicBezTo>
                      <a:pt x="347" y="448"/>
                      <a:pt x="361" y="430"/>
                      <a:pt x="369" y="408"/>
                    </a:cubicBezTo>
                    <a:cubicBezTo>
                      <a:pt x="377" y="387"/>
                      <a:pt x="381" y="334"/>
                      <a:pt x="381" y="249"/>
                    </a:cubicBezTo>
                    <a:lnTo>
                      <a:pt x="381" y="0"/>
                    </a:lnTo>
                    <a:lnTo>
                      <a:pt x="537" y="0"/>
                    </a:lnTo>
                    <a:lnTo>
                      <a:pt x="537" y="590"/>
                    </a:lnTo>
                    <a:lnTo>
                      <a:pt x="392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8" name="Freeform 82">
                <a:extLst>
                  <a:ext uri="{FF2B5EF4-FFF2-40B4-BE49-F238E27FC236}">
                    <a16:creationId xmlns:a16="http://schemas.microsoft.com/office/drawing/2014/main" id="{09FFD403-1B8F-BE73-6EA4-C3A9EDF1D2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9" y="2635"/>
                <a:ext cx="122" cy="137"/>
              </a:xfrm>
              <a:custGeom>
                <a:avLst/>
                <a:gdLst>
                  <a:gd name="T0" fmla="*/ 538 w 538"/>
                  <a:gd name="T1" fmla="*/ 603 h 603"/>
                  <a:gd name="T2" fmla="*/ 381 w 538"/>
                  <a:gd name="T3" fmla="*/ 603 h 603"/>
                  <a:gd name="T4" fmla="*/ 381 w 538"/>
                  <a:gd name="T5" fmla="*/ 302 h 603"/>
                  <a:gd name="T6" fmla="*/ 371 w 538"/>
                  <a:gd name="T7" fmla="*/ 179 h 603"/>
                  <a:gd name="T8" fmla="*/ 339 w 538"/>
                  <a:gd name="T9" fmla="*/ 135 h 603"/>
                  <a:gd name="T10" fmla="*/ 285 w 538"/>
                  <a:gd name="T11" fmla="*/ 119 h 603"/>
                  <a:gd name="T12" fmla="*/ 212 w 538"/>
                  <a:gd name="T13" fmla="*/ 142 h 603"/>
                  <a:gd name="T14" fmla="*/ 168 w 538"/>
                  <a:gd name="T15" fmla="*/ 201 h 603"/>
                  <a:gd name="T16" fmla="*/ 156 w 538"/>
                  <a:gd name="T17" fmla="*/ 336 h 603"/>
                  <a:gd name="T18" fmla="*/ 156 w 538"/>
                  <a:gd name="T19" fmla="*/ 603 h 603"/>
                  <a:gd name="T20" fmla="*/ 0 w 538"/>
                  <a:gd name="T21" fmla="*/ 603 h 603"/>
                  <a:gd name="T22" fmla="*/ 0 w 538"/>
                  <a:gd name="T23" fmla="*/ 13 h 603"/>
                  <a:gd name="T24" fmla="*/ 145 w 538"/>
                  <a:gd name="T25" fmla="*/ 13 h 603"/>
                  <a:gd name="T26" fmla="*/ 145 w 538"/>
                  <a:gd name="T27" fmla="*/ 100 h 603"/>
                  <a:gd name="T28" fmla="*/ 339 w 538"/>
                  <a:gd name="T29" fmla="*/ 0 h 603"/>
                  <a:gd name="T30" fmla="*/ 434 w 538"/>
                  <a:gd name="T31" fmla="*/ 19 h 603"/>
                  <a:gd name="T32" fmla="*/ 498 w 538"/>
                  <a:gd name="T33" fmla="*/ 66 h 603"/>
                  <a:gd name="T34" fmla="*/ 529 w 538"/>
                  <a:gd name="T35" fmla="*/ 132 h 603"/>
                  <a:gd name="T36" fmla="*/ 538 w 538"/>
                  <a:gd name="T37" fmla="*/ 237 h 603"/>
                  <a:gd name="T38" fmla="*/ 538 w 538"/>
                  <a:gd name="T39" fmla="*/ 6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3">
                    <a:moveTo>
                      <a:pt x="538" y="603"/>
                    </a:moveTo>
                    <a:lnTo>
                      <a:pt x="381" y="603"/>
                    </a:lnTo>
                    <a:lnTo>
                      <a:pt x="381" y="302"/>
                    </a:lnTo>
                    <a:cubicBezTo>
                      <a:pt x="381" y="239"/>
                      <a:pt x="378" y="197"/>
                      <a:pt x="371" y="179"/>
                    </a:cubicBezTo>
                    <a:cubicBezTo>
                      <a:pt x="365" y="160"/>
                      <a:pt x="354" y="145"/>
                      <a:pt x="339" y="135"/>
                    </a:cubicBezTo>
                    <a:cubicBezTo>
                      <a:pt x="324" y="125"/>
                      <a:pt x="306" y="119"/>
                      <a:pt x="285" y="119"/>
                    </a:cubicBezTo>
                    <a:cubicBezTo>
                      <a:pt x="258" y="119"/>
                      <a:pt x="233" y="127"/>
                      <a:pt x="212" y="142"/>
                    </a:cubicBezTo>
                    <a:cubicBezTo>
                      <a:pt x="190" y="156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3"/>
                    </a:lnTo>
                    <a:lnTo>
                      <a:pt x="0" y="603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8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9" name="Freeform 83">
                <a:extLst>
                  <a:ext uri="{FF2B5EF4-FFF2-40B4-BE49-F238E27FC236}">
                    <a16:creationId xmlns:a16="http://schemas.microsoft.com/office/drawing/2014/main" id="{9EFF0124-530A-57E6-FC48-3F2FA5BFB5A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47" y="2587"/>
                <a:ext cx="35" cy="185"/>
              </a:xfrm>
              <a:custGeom>
                <a:avLst/>
                <a:gdLst>
                  <a:gd name="T0" fmla="*/ 0 w 156"/>
                  <a:gd name="T1" fmla="*/ 814 h 814"/>
                  <a:gd name="T2" fmla="*/ 0 w 156"/>
                  <a:gd name="T3" fmla="*/ 224 h 814"/>
                  <a:gd name="T4" fmla="*/ 156 w 156"/>
                  <a:gd name="T5" fmla="*/ 224 h 814"/>
                  <a:gd name="T6" fmla="*/ 156 w 156"/>
                  <a:gd name="T7" fmla="*/ 814 h 814"/>
                  <a:gd name="T8" fmla="*/ 0 w 156"/>
                  <a:gd name="T9" fmla="*/ 814 h 814"/>
                  <a:gd name="T10" fmla="*/ 0 w 156"/>
                  <a:gd name="T11" fmla="*/ 144 h 814"/>
                  <a:gd name="T12" fmla="*/ 0 w 156"/>
                  <a:gd name="T13" fmla="*/ 0 h 814"/>
                  <a:gd name="T14" fmla="*/ 156 w 156"/>
                  <a:gd name="T15" fmla="*/ 0 h 814"/>
                  <a:gd name="T16" fmla="*/ 156 w 156"/>
                  <a:gd name="T17" fmla="*/ 144 h 814"/>
                  <a:gd name="T18" fmla="*/ 0 w 156"/>
                  <a:gd name="T19" fmla="*/ 14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814">
                    <a:moveTo>
                      <a:pt x="0" y="814"/>
                    </a:moveTo>
                    <a:lnTo>
                      <a:pt x="0" y="224"/>
                    </a:lnTo>
                    <a:lnTo>
                      <a:pt x="156" y="224"/>
                    </a:lnTo>
                    <a:lnTo>
                      <a:pt x="156" y="814"/>
                    </a:lnTo>
                    <a:lnTo>
                      <a:pt x="0" y="814"/>
                    </a:lnTo>
                    <a:close/>
                    <a:moveTo>
                      <a:pt x="0" y="144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0" name="Freeform 84">
                <a:extLst>
                  <a:ext uri="{FF2B5EF4-FFF2-40B4-BE49-F238E27FC236}">
                    <a16:creationId xmlns:a16="http://schemas.microsoft.com/office/drawing/2014/main" id="{FA2A4026-E88B-2118-51C7-E579F940C20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16" y="2584"/>
                <a:ext cx="57" cy="188"/>
              </a:xfrm>
              <a:custGeom>
                <a:avLst/>
                <a:gdLst>
                  <a:gd name="T0" fmla="*/ 11 w 251"/>
                  <a:gd name="T1" fmla="*/ 828 h 828"/>
                  <a:gd name="T2" fmla="*/ 11 w 251"/>
                  <a:gd name="T3" fmla="*/ 238 h 828"/>
                  <a:gd name="T4" fmla="*/ 167 w 251"/>
                  <a:gd name="T5" fmla="*/ 238 h 828"/>
                  <a:gd name="T6" fmla="*/ 167 w 251"/>
                  <a:gd name="T7" fmla="*/ 828 h 828"/>
                  <a:gd name="T8" fmla="*/ 11 w 251"/>
                  <a:gd name="T9" fmla="*/ 828 h 828"/>
                  <a:gd name="T10" fmla="*/ 0 w 251"/>
                  <a:gd name="T11" fmla="*/ 166 h 828"/>
                  <a:gd name="T12" fmla="*/ 76 w 251"/>
                  <a:gd name="T13" fmla="*/ 0 h 828"/>
                  <a:gd name="T14" fmla="*/ 251 w 251"/>
                  <a:gd name="T15" fmla="*/ 0 h 828"/>
                  <a:gd name="T16" fmla="*/ 99 w 251"/>
                  <a:gd name="T17" fmla="*/ 166 h 828"/>
                  <a:gd name="T18" fmla="*/ 0 w 251"/>
                  <a:gd name="T19" fmla="*/ 166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828">
                    <a:moveTo>
                      <a:pt x="11" y="828"/>
                    </a:moveTo>
                    <a:lnTo>
                      <a:pt x="11" y="238"/>
                    </a:lnTo>
                    <a:lnTo>
                      <a:pt x="167" y="238"/>
                    </a:lnTo>
                    <a:lnTo>
                      <a:pt x="167" y="828"/>
                    </a:lnTo>
                    <a:lnTo>
                      <a:pt x="11" y="828"/>
                    </a:lnTo>
                    <a:close/>
                    <a:moveTo>
                      <a:pt x="0" y="166"/>
                    </a:moveTo>
                    <a:lnTo>
                      <a:pt x="76" y="0"/>
                    </a:lnTo>
                    <a:lnTo>
                      <a:pt x="251" y="0"/>
                    </a:lnTo>
                    <a:lnTo>
                      <a:pt x="99" y="16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1" name="Freeform 85">
                <a:extLst>
                  <a:ext uri="{FF2B5EF4-FFF2-40B4-BE49-F238E27FC236}">
                    <a16:creationId xmlns:a16="http://schemas.microsoft.com/office/drawing/2014/main" id="{D614CC6A-7DD9-09AC-E86E-E4CA397EB05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2942"/>
                <a:ext cx="1840" cy="166"/>
              </a:xfrm>
              <a:custGeom>
                <a:avLst/>
                <a:gdLst>
                  <a:gd name="T0" fmla="*/ 555 w 8102"/>
                  <a:gd name="T1" fmla="*/ 12 h 728"/>
                  <a:gd name="T2" fmla="*/ 0 w 8102"/>
                  <a:gd name="T3" fmla="*/ 716 h 728"/>
                  <a:gd name="T4" fmla="*/ 761 w 8102"/>
                  <a:gd name="T5" fmla="*/ 483 h 728"/>
                  <a:gd name="T6" fmla="*/ 738 w 8102"/>
                  <a:gd name="T7" fmla="*/ 266 h 728"/>
                  <a:gd name="T8" fmla="*/ 1139 w 8102"/>
                  <a:gd name="T9" fmla="*/ 563 h 728"/>
                  <a:gd name="T10" fmla="*/ 1018 w 8102"/>
                  <a:gd name="T11" fmla="*/ 316 h 728"/>
                  <a:gd name="T12" fmla="*/ 1431 w 8102"/>
                  <a:gd name="T13" fmla="*/ 521 h 728"/>
                  <a:gd name="T14" fmla="*/ 1654 w 8102"/>
                  <a:gd name="T15" fmla="*/ 206 h 728"/>
                  <a:gd name="T16" fmla="*/ 1309 w 8102"/>
                  <a:gd name="T17" fmla="*/ 206 h 728"/>
                  <a:gd name="T18" fmla="*/ 1890 w 8102"/>
                  <a:gd name="T19" fmla="*/ 642 h 728"/>
                  <a:gd name="T20" fmla="*/ 1928 w 8102"/>
                  <a:gd name="T21" fmla="*/ 273 h 728"/>
                  <a:gd name="T22" fmla="*/ 1755 w 8102"/>
                  <a:gd name="T23" fmla="*/ 206 h 728"/>
                  <a:gd name="T24" fmla="*/ 1765 w 8102"/>
                  <a:gd name="T25" fmla="*/ 669 h 728"/>
                  <a:gd name="T26" fmla="*/ 1890 w 8102"/>
                  <a:gd name="T27" fmla="*/ 642 h 728"/>
                  <a:gd name="T28" fmla="*/ 2224 w 8102"/>
                  <a:gd name="T29" fmla="*/ 615 h 728"/>
                  <a:gd name="T30" fmla="*/ 2244 w 8102"/>
                  <a:gd name="T31" fmla="*/ 99 h 728"/>
                  <a:gd name="T32" fmla="*/ 2641 w 8102"/>
                  <a:gd name="T33" fmla="*/ 209 h 728"/>
                  <a:gd name="T34" fmla="*/ 2044 w 8102"/>
                  <a:gd name="T35" fmla="*/ 175 h 728"/>
                  <a:gd name="T36" fmla="*/ 2510 w 8102"/>
                  <a:gd name="T37" fmla="*/ 700 h 728"/>
                  <a:gd name="T38" fmla="*/ 2560 w 8102"/>
                  <a:gd name="T39" fmla="*/ 440 h 728"/>
                  <a:gd name="T40" fmla="*/ 3220 w 8102"/>
                  <a:gd name="T41" fmla="*/ 483 h 728"/>
                  <a:gd name="T42" fmla="*/ 2750 w 8102"/>
                  <a:gd name="T43" fmla="*/ 465 h 728"/>
                  <a:gd name="T44" fmla="*/ 3127 w 8102"/>
                  <a:gd name="T45" fmla="*/ 551 h 728"/>
                  <a:gd name="T46" fmla="*/ 3128 w 8102"/>
                  <a:gd name="T47" fmla="*/ 412 h 728"/>
                  <a:gd name="T48" fmla="*/ 3453 w 8102"/>
                  <a:gd name="T49" fmla="*/ 305 h 728"/>
                  <a:gd name="T50" fmla="*/ 3653 w 8102"/>
                  <a:gd name="T51" fmla="*/ 716 h 728"/>
                  <a:gd name="T52" fmla="*/ 3650 w 8102"/>
                  <a:gd name="T53" fmla="*/ 212 h 728"/>
                  <a:gd name="T54" fmla="*/ 3326 w 8102"/>
                  <a:gd name="T55" fmla="*/ 716 h 728"/>
                  <a:gd name="T56" fmla="*/ 3933 w 8102"/>
                  <a:gd name="T57" fmla="*/ 483 h 728"/>
                  <a:gd name="T58" fmla="*/ 3910 w 8102"/>
                  <a:gd name="T59" fmla="*/ 266 h 728"/>
                  <a:gd name="T60" fmla="*/ 4311 w 8102"/>
                  <a:gd name="T61" fmla="*/ 563 h 728"/>
                  <a:gd name="T62" fmla="*/ 4190 w 8102"/>
                  <a:gd name="T63" fmla="*/ 316 h 728"/>
                  <a:gd name="T64" fmla="*/ 4505 w 8102"/>
                  <a:gd name="T65" fmla="*/ 450 h 728"/>
                  <a:gd name="T66" fmla="*/ 4696 w 8102"/>
                  <a:gd name="T67" fmla="*/ 222 h 728"/>
                  <a:gd name="T68" fmla="*/ 4419 w 8102"/>
                  <a:gd name="T69" fmla="*/ 206 h 728"/>
                  <a:gd name="T70" fmla="*/ 5167 w 8102"/>
                  <a:gd name="T71" fmla="*/ 654 h 728"/>
                  <a:gd name="T72" fmla="*/ 5070 w 8102"/>
                  <a:gd name="T73" fmla="*/ 211 h 728"/>
                  <a:gd name="T74" fmla="*/ 4817 w 8102"/>
                  <a:gd name="T75" fmla="*/ 364 h 728"/>
                  <a:gd name="T76" fmla="*/ 5074 w 8102"/>
                  <a:gd name="T77" fmla="*/ 393 h 728"/>
                  <a:gd name="T78" fmla="*/ 4718 w 8102"/>
                  <a:gd name="T79" fmla="*/ 581 h 728"/>
                  <a:gd name="T80" fmla="*/ 5098 w 8102"/>
                  <a:gd name="T81" fmla="*/ 716 h 728"/>
                  <a:gd name="T82" fmla="*/ 4837 w 8102"/>
                  <a:gd name="T83" fmla="*/ 637 h 728"/>
                  <a:gd name="T84" fmla="*/ 5074 w 8102"/>
                  <a:gd name="T85" fmla="*/ 460 h 728"/>
                  <a:gd name="T86" fmla="*/ 5396 w 8102"/>
                  <a:gd name="T87" fmla="*/ 572 h 728"/>
                  <a:gd name="T88" fmla="*/ 5396 w 8102"/>
                  <a:gd name="T89" fmla="*/ 28 h 728"/>
                  <a:gd name="T90" fmla="*/ 5309 w 8102"/>
                  <a:gd name="T91" fmla="*/ 273 h 728"/>
                  <a:gd name="T92" fmla="*/ 5494 w 8102"/>
                  <a:gd name="T93" fmla="*/ 715 h 728"/>
                  <a:gd name="T94" fmla="*/ 5568 w 8102"/>
                  <a:gd name="T95" fmla="*/ 12 h 728"/>
                  <a:gd name="T96" fmla="*/ 5568 w 8102"/>
                  <a:gd name="T97" fmla="*/ 206 h 728"/>
                  <a:gd name="T98" fmla="*/ 6117 w 8102"/>
                  <a:gd name="T99" fmla="*/ 696 h 728"/>
                  <a:gd name="T100" fmla="*/ 5833 w 8102"/>
                  <a:gd name="T101" fmla="*/ 252 h 728"/>
                  <a:gd name="T102" fmla="*/ 6100 w 8102"/>
                  <a:gd name="T103" fmla="*/ 315 h 728"/>
                  <a:gd name="T104" fmla="*/ 5842 w 8102"/>
                  <a:gd name="T105" fmla="*/ 461 h 728"/>
                  <a:gd name="T106" fmla="*/ 6555 w 8102"/>
                  <a:gd name="T107" fmla="*/ 270 h 728"/>
                  <a:gd name="T108" fmla="*/ 6748 w 8102"/>
                  <a:gd name="T109" fmla="*/ 716 h 728"/>
                  <a:gd name="T110" fmla="*/ 6573 w 8102"/>
                  <a:gd name="T111" fmla="*/ 195 h 728"/>
                  <a:gd name="T112" fmla="*/ 6420 w 8102"/>
                  <a:gd name="T113" fmla="*/ 716 h 728"/>
                  <a:gd name="T114" fmla="*/ 7375 w 8102"/>
                  <a:gd name="T115" fmla="*/ 394 h 728"/>
                  <a:gd name="T116" fmla="*/ 7402 w 8102"/>
                  <a:gd name="T117" fmla="*/ 12 h 728"/>
                  <a:gd name="T118" fmla="*/ 7966 w 8102"/>
                  <a:gd name="T119" fmla="*/ 598 h 728"/>
                  <a:gd name="T120" fmla="*/ 7643 w 8102"/>
                  <a:gd name="T121" fmla="*/ 12 h 728"/>
                  <a:gd name="T122" fmla="*/ 7828 w 8102"/>
                  <a:gd name="T123" fmla="*/ 728 h 728"/>
                  <a:gd name="T124" fmla="*/ 8009 w 8102"/>
                  <a:gd name="T125" fmla="*/ 12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02" h="728">
                    <a:moveTo>
                      <a:pt x="90" y="716"/>
                    </a:moveTo>
                    <a:lnTo>
                      <a:pt x="90" y="163"/>
                    </a:lnTo>
                    <a:lnTo>
                      <a:pt x="460" y="716"/>
                    </a:lnTo>
                    <a:lnTo>
                      <a:pt x="555" y="716"/>
                    </a:lnTo>
                    <a:lnTo>
                      <a:pt x="555" y="12"/>
                    </a:lnTo>
                    <a:lnTo>
                      <a:pt x="466" y="12"/>
                    </a:lnTo>
                    <a:lnTo>
                      <a:pt x="466" y="565"/>
                    </a:lnTo>
                    <a:lnTo>
                      <a:pt x="96" y="12"/>
                    </a:lnTo>
                    <a:lnTo>
                      <a:pt x="0" y="12"/>
                    </a:lnTo>
                    <a:lnTo>
                      <a:pt x="0" y="716"/>
                    </a:lnTo>
                    <a:lnTo>
                      <a:pt x="90" y="716"/>
                    </a:lnTo>
                    <a:close/>
                    <a:moveTo>
                      <a:pt x="996" y="631"/>
                    </a:moveTo>
                    <a:cubicBezTo>
                      <a:pt x="973" y="647"/>
                      <a:pt x="947" y="656"/>
                      <a:pt x="915" y="656"/>
                    </a:cubicBezTo>
                    <a:cubicBezTo>
                      <a:pt x="872" y="656"/>
                      <a:pt x="837" y="641"/>
                      <a:pt x="808" y="612"/>
                    </a:cubicBezTo>
                    <a:cubicBezTo>
                      <a:pt x="780" y="581"/>
                      <a:pt x="764" y="539"/>
                      <a:pt x="761" y="483"/>
                    </a:cubicBezTo>
                    <a:lnTo>
                      <a:pt x="1142" y="483"/>
                    </a:lnTo>
                    <a:cubicBezTo>
                      <a:pt x="1142" y="473"/>
                      <a:pt x="1142" y="465"/>
                      <a:pt x="1142" y="460"/>
                    </a:cubicBezTo>
                    <a:cubicBezTo>
                      <a:pt x="1142" y="376"/>
                      <a:pt x="1120" y="311"/>
                      <a:pt x="1077" y="265"/>
                    </a:cubicBezTo>
                    <a:cubicBezTo>
                      <a:pt x="1033" y="218"/>
                      <a:pt x="978" y="195"/>
                      <a:pt x="910" y="195"/>
                    </a:cubicBezTo>
                    <a:cubicBezTo>
                      <a:pt x="840" y="195"/>
                      <a:pt x="782" y="218"/>
                      <a:pt x="738" y="266"/>
                    </a:cubicBezTo>
                    <a:cubicBezTo>
                      <a:pt x="694" y="313"/>
                      <a:pt x="672" y="380"/>
                      <a:pt x="672" y="465"/>
                    </a:cubicBezTo>
                    <a:cubicBezTo>
                      <a:pt x="672" y="548"/>
                      <a:pt x="694" y="612"/>
                      <a:pt x="738" y="658"/>
                    </a:cubicBezTo>
                    <a:cubicBezTo>
                      <a:pt x="782" y="704"/>
                      <a:pt x="841" y="727"/>
                      <a:pt x="915" y="727"/>
                    </a:cubicBezTo>
                    <a:cubicBezTo>
                      <a:pt x="974" y="727"/>
                      <a:pt x="1023" y="712"/>
                      <a:pt x="1061" y="684"/>
                    </a:cubicBezTo>
                    <a:cubicBezTo>
                      <a:pt x="1098" y="655"/>
                      <a:pt x="1125" y="615"/>
                      <a:pt x="1139" y="563"/>
                    </a:cubicBezTo>
                    <a:lnTo>
                      <a:pt x="1049" y="551"/>
                    </a:lnTo>
                    <a:cubicBezTo>
                      <a:pt x="1036" y="587"/>
                      <a:pt x="1019" y="614"/>
                      <a:pt x="996" y="631"/>
                    </a:cubicBezTo>
                    <a:close/>
                    <a:moveTo>
                      <a:pt x="811" y="306"/>
                    </a:moveTo>
                    <a:cubicBezTo>
                      <a:pt x="838" y="279"/>
                      <a:pt x="871" y="266"/>
                      <a:pt x="910" y="266"/>
                    </a:cubicBezTo>
                    <a:cubicBezTo>
                      <a:pt x="955" y="266"/>
                      <a:pt x="990" y="282"/>
                      <a:pt x="1018" y="316"/>
                    </a:cubicBezTo>
                    <a:cubicBezTo>
                      <a:pt x="1035" y="337"/>
                      <a:pt x="1046" y="369"/>
                      <a:pt x="1050" y="412"/>
                    </a:cubicBezTo>
                    <a:lnTo>
                      <a:pt x="766" y="412"/>
                    </a:lnTo>
                    <a:cubicBezTo>
                      <a:pt x="769" y="368"/>
                      <a:pt x="783" y="333"/>
                      <a:pt x="811" y="306"/>
                    </a:cubicBezTo>
                    <a:close/>
                    <a:moveTo>
                      <a:pt x="1294" y="716"/>
                    </a:moveTo>
                    <a:lnTo>
                      <a:pt x="1431" y="521"/>
                    </a:lnTo>
                    <a:lnTo>
                      <a:pt x="1455" y="559"/>
                    </a:lnTo>
                    <a:lnTo>
                      <a:pt x="1561" y="716"/>
                    </a:lnTo>
                    <a:lnTo>
                      <a:pt x="1666" y="716"/>
                    </a:lnTo>
                    <a:lnTo>
                      <a:pt x="1481" y="452"/>
                    </a:lnTo>
                    <a:lnTo>
                      <a:pt x="1654" y="206"/>
                    </a:lnTo>
                    <a:lnTo>
                      <a:pt x="1549" y="206"/>
                    </a:lnTo>
                    <a:lnTo>
                      <a:pt x="1464" y="326"/>
                    </a:lnTo>
                    <a:cubicBezTo>
                      <a:pt x="1452" y="342"/>
                      <a:pt x="1440" y="361"/>
                      <a:pt x="1425" y="382"/>
                    </a:cubicBezTo>
                    <a:cubicBezTo>
                      <a:pt x="1416" y="367"/>
                      <a:pt x="1404" y="348"/>
                      <a:pt x="1390" y="327"/>
                    </a:cubicBezTo>
                    <a:lnTo>
                      <a:pt x="1309" y="206"/>
                    </a:lnTo>
                    <a:lnTo>
                      <a:pt x="1203" y="206"/>
                    </a:lnTo>
                    <a:lnTo>
                      <a:pt x="1376" y="452"/>
                    </a:lnTo>
                    <a:lnTo>
                      <a:pt x="1189" y="716"/>
                    </a:lnTo>
                    <a:lnTo>
                      <a:pt x="1294" y="716"/>
                    </a:lnTo>
                    <a:close/>
                    <a:moveTo>
                      <a:pt x="1890" y="642"/>
                    </a:moveTo>
                    <a:cubicBezTo>
                      <a:pt x="1878" y="642"/>
                      <a:pt x="1868" y="640"/>
                      <a:pt x="1861" y="637"/>
                    </a:cubicBezTo>
                    <a:cubicBezTo>
                      <a:pt x="1854" y="632"/>
                      <a:pt x="1849" y="627"/>
                      <a:pt x="1846" y="619"/>
                    </a:cubicBezTo>
                    <a:cubicBezTo>
                      <a:pt x="1843" y="612"/>
                      <a:pt x="1841" y="596"/>
                      <a:pt x="1841" y="572"/>
                    </a:cubicBezTo>
                    <a:lnTo>
                      <a:pt x="1841" y="273"/>
                    </a:lnTo>
                    <a:lnTo>
                      <a:pt x="1928" y="273"/>
                    </a:lnTo>
                    <a:lnTo>
                      <a:pt x="1928" y="206"/>
                    </a:lnTo>
                    <a:lnTo>
                      <a:pt x="1841" y="206"/>
                    </a:lnTo>
                    <a:lnTo>
                      <a:pt x="1841" y="28"/>
                    </a:lnTo>
                    <a:lnTo>
                      <a:pt x="1755" y="80"/>
                    </a:lnTo>
                    <a:lnTo>
                      <a:pt x="1755" y="206"/>
                    </a:lnTo>
                    <a:lnTo>
                      <a:pt x="1691" y="206"/>
                    </a:lnTo>
                    <a:lnTo>
                      <a:pt x="1691" y="273"/>
                    </a:lnTo>
                    <a:lnTo>
                      <a:pt x="1755" y="273"/>
                    </a:lnTo>
                    <a:lnTo>
                      <a:pt x="1755" y="567"/>
                    </a:lnTo>
                    <a:cubicBezTo>
                      <a:pt x="1755" y="619"/>
                      <a:pt x="1758" y="652"/>
                      <a:pt x="1765" y="669"/>
                    </a:cubicBezTo>
                    <a:cubicBezTo>
                      <a:pt x="1772" y="685"/>
                      <a:pt x="1784" y="699"/>
                      <a:pt x="1802" y="708"/>
                    </a:cubicBezTo>
                    <a:cubicBezTo>
                      <a:pt x="1818" y="718"/>
                      <a:pt x="1843" y="723"/>
                      <a:pt x="1875" y="723"/>
                    </a:cubicBezTo>
                    <a:cubicBezTo>
                      <a:pt x="1893" y="723"/>
                      <a:pt x="1915" y="720"/>
                      <a:pt x="1940" y="715"/>
                    </a:cubicBezTo>
                    <a:lnTo>
                      <a:pt x="1928" y="639"/>
                    </a:lnTo>
                    <a:cubicBezTo>
                      <a:pt x="1912" y="641"/>
                      <a:pt x="1899" y="642"/>
                      <a:pt x="1890" y="642"/>
                    </a:cubicBezTo>
                    <a:close/>
                    <a:moveTo>
                      <a:pt x="2560" y="440"/>
                    </a:moveTo>
                    <a:lnTo>
                      <a:pt x="2560" y="572"/>
                    </a:lnTo>
                    <a:cubicBezTo>
                      <a:pt x="2541" y="589"/>
                      <a:pt x="2511" y="606"/>
                      <a:pt x="2473" y="622"/>
                    </a:cubicBezTo>
                    <a:cubicBezTo>
                      <a:pt x="2434" y="638"/>
                      <a:pt x="2395" y="645"/>
                      <a:pt x="2355" y="645"/>
                    </a:cubicBezTo>
                    <a:cubicBezTo>
                      <a:pt x="2308" y="645"/>
                      <a:pt x="2265" y="636"/>
                      <a:pt x="2224" y="615"/>
                    </a:cubicBezTo>
                    <a:cubicBezTo>
                      <a:pt x="2183" y="594"/>
                      <a:pt x="2151" y="563"/>
                      <a:pt x="2129" y="520"/>
                    </a:cubicBezTo>
                    <a:cubicBezTo>
                      <a:pt x="2108" y="478"/>
                      <a:pt x="2097" y="425"/>
                      <a:pt x="2097" y="362"/>
                    </a:cubicBezTo>
                    <a:cubicBezTo>
                      <a:pt x="2097" y="311"/>
                      <a:pt x="2106" y="264"/>
                      <a:pt x="2124" y="220"/>
                    </a:cubicBezTo>
                    <a:cubicBezTo>
                      <a:pt x="2134" y="195"/>
                      <a:pt x="2149" y="171"/>
                      <a:pt x="2168" y="151"/>
                    </a:cubicBezTo>
                    <a:cubicBezTo>
                      <a:pt x="2187" y="129"/>
                      <a:pt x="2212" y="112"/>
                      <a:pt x="2244" y="99"/>
                    </a:cubicBezTo>
                    <a:cubicBezTo>
                      <a:pt x="2274" y="87"/>
                      <a:pt x="2311" y="80"/>
                      <a:pt x="2354" y="80"/>
                    </a:cubicBezTo>
                    <a:cubicBezTo>
                      <a:pt x="2389" y="80"/>
                      <a:pt x="2422" y="86"/>
                      <a:pt x="2450" y="98"/>
                    </a:cubicBezTo>
                    <a:cubicBezTo>
                      <a:pt x="2480" y="110"/>
                      <a:pt x="2502" y="127"/>
                      <a:pt x="2518" y="148"/>
                    </a:cubicBezTo>
                    <a:cubicBezTo>
                      <a:pt x="2534" y="168"/>
                      <a:pt x="2547" y="196"/>
                      <a:pt x="2557" y="232"/>
                    </a:cubicBezTo>
                    <a:lnTo>
                      <a:pt x="2641" y="209"/>
                    </a:lnTo>
                    <a:cubicBezTo>
                      <a:pt x="2629" y="161"/>
                      <a:pt x="2611" y="123"/>
                      <a:pt x="2588" y="93"/>
                    </a:cubicBezTo>
                    <a:cubicBezTo>
                      <a:pt x="2564" y="64"/>
                      <a:pt x="2532" y="41"/>
                      <a:pt x="2491" y="25"/>
                    </a:cubicBezTo>
                    <a:cubicBezTo>
                      <a:pt x="2450" y="8"/>
                      <a:pt x="2404" y="0"/>
                      <a:pt x="2353" y="0"/>
                    </a:cubicBezTo>
                    <a:cubicBezTo>
                      <a:pt x="2283" y="0"/>
                      <a:pt x="2221" y="15"/>
                      <a:pt x="2167" y="43"/>
                    </a:cubicBezTo>
                    <a:cubicBezTo>
                      <a:pt x="2114" y="72"/>
                      <a:pt x="2072" y="116"/>
                      <a:pt x="2044" y="175"/>
                    </a:cubicBezTo>
                    <a:cubicBezTo>
                      <a:pt x="2015" y="235"/>
                      <a:pt x="2000" y="299"/>
                      <a:pt x="2000" y="367"/>
                    </a:cubicBezTo>
                    <a:cubicBezTo>
                      <a:pt x="2000" y="437"/>
                      <a:pt x="2015" y="499"/>
                      <a:pt x="2044" y="555"/>
                    </a:cubicBezTo>
                    <a:cubicBezTo>
                      <a:pt x="2072" y="611"/>
                      <a:pt x="2116" y="654"/>
                      <a:pt x="2172" y="684"/>
                    </a:cubicBezTo>
                    <a:cubicBezTo>
                      <a:pt x="2228" y="713"/>
                      <a:pt x="2291" y="728"/>
                      <a:pt x="2361" y="728"/>
                    </a:cubicBezTo>
                    <a:cubicBezTo>
                      <a:pt x="2412" y="728"/>
                      <a:pt x="2462" y="719"/>
                      <a:pt x="2510" y="700"/>
                    </a:cubicBezTo>
                    <a:cubicBezTo>
                      <a:pt x="2558" y="682"/>
                      <a:pt x="2606" y="654"/>
                      <a:pt x="2652" y="618"/>
                    </a:cubicBezTo>
                    <a:lnTo>
                      <a:pt x="2652" y="357"/>
                    </a:lnTo>
                    <a:lnTo>
                      <a:pt x="2354" y="357"/>
                    </a:lnTo>
                    <a:lnTo>
                      <a:pt x="2354" y="440"/>
                    </a:lnTo>
                    <a:lnTo>
                      <a:pt x="2560" y="440"/>
                    </a:lnTo>
                    <a:close/>
                    <a:moveTo>
                      <a:pt x="3074" y="631"/>
                    </a:moveTo>
                    <a:cubicBezTo>
                      <a:pt x="3051" y="647"/>
                      <a:pt x="3025" y="656"/>
                      <a:pt x="2993" y="656"/>
                    </a:cubicBezTo>
                    <a:cubicBezTo>
                      <a:pt x="2950" y="656"/>
                      <a:pt x="2915" y="641"/>
                      <a:pt x="2886" y="612"/>
                    </a:cubicBezTo>
                    <a:cubicBezTo>
                      <a:pt x="2857" y="581"/>
                      <a:pt x="2842" y="539"/>
                      <a:pt x="2839" y="483"/>
                    </a:cubicBezTo>
                    <a:lnTo>
                      <a:pt x="3220" y="483"/>
                    </a:lnTo>
                    <a:cubicBezTo>
                      <a:pt x="3220" y="473"/>
                      <a:pt x="3220" y="465"/>
                      <a:pt x="3220" y="460"/>
                    </a:cubicBezTo>
                    <a:cubicBezTo>
                      <a:pt x="3220" y="376"/>
                      <a:pt x="3198" y="311"/>
                      <a:pt x="3155" y="265"/>
                    </a:cubicBezTo>
                    <a:cubicBezTo>
                      <a:pt x="3111" y="218"/>
                      <a:pt x="3056" y="195"/>
                      <a:pt x="2988" y="195"/>
                    </a:cubicBezTo>
                    <a:cubicBezTo>
                      <a:pt x="2917" y="195"/>
                      <a:pt x="2860" y="218"/>
                      <a:pt x="2816" y="266"/>
                    </a:cubicBezTo>
                    <a:cubicBezTo>
                      <a:pt x="2772" y="313"/>
                      <a:pt x="2750" y="380"/>
                      <a:pt x="2750" y="465"/>
                    </a:cubicBezTo>
                    <a:cubicBezTo>
                      <a:pt x="2750" y="548"/>
                      <a:pt x="2772" y="612"/>
                      <a:pt x="2816" y="658"/>
                    </a:cubicBezTo>
                    <a:cubicBezTo>
                      <a:pt x="2859" y="704"/>
                      <a:pt x="2918" y="727"/>
                      <a:pt x="2993" y="727"/>
                    </a:cubicBezTo>
                    <a:cubicBezTo>
                      <a:pt x="3052" y="727"/>
                      <a:pt x="3100" y="712"/>
                      <a:pt x="3139" y="684"/>
                    </a:cubicBezTo>
                    <a:cubicBezTo>
                      <a:pt x="3176" y="655"/>
                      <a:pt x="3203" y="615"/>
                      <a:pt x="3217" y="563"/>
                    </a:cubicBezTo>
                    <a:lnTo>
                      <a:pt x="3127" y="551"/>
                    </a:lnTo>
                    <a:cubicBezTo>
                      <a:pt x="3114" y="587"/>
                      <a:pt x="3097" y="614"/>
                      <a:pt x="3074" y="631"/>
                    </a:cubicBezTo>
                    <a:close/>
                    <a:moveTo>
                      <a:pt x="2889" y="306"/>
                    </a:moveTo>
                    <a:cubicBezTo>
                      <a:pt x="2915" y="279"/>
                      <a:pt x="2949" y="266"/>
                      <a:pt x="2988" y="266"/>
                    </a:cubicBezTo>
                    <a:cubicBezTo>
                      <a:pt x="3033" y="266"/>
                      <a:pt x="3068" y="282"/>
                      <a:pt x="3096" y="316"/>
                    </a:cubicBezTo>
                    <a:cubicBezTo>
                      <a:pt x="3113" y="337"/>
                      <a:pt x="3124" y="369"/>
                      <a:pt x="3128" y="412"/>
                    </a:cubicBezTo>
                    <a:lnTo>
                      <a:pt x="2844" y="412"/>
                    </a:lnTo>
                    <a:cubicBezTo>
                      <a:pt x="2847" y="368"/>
                      <a:pt x="2861" y="333"/>
                      <a:pt x="2889" y="306"/>
                    </a:cubicBezTo>
                    <a:close/>
                    <a:moveTo>
                      <a:pt x="3412" y="716"/>
                    </a:moveTo>
                    <a:lnTo>
                      <a:pt x="3412" y="438"/>
                    </a:lnTo>
                    <a:cubicBezTo>
                      <a:pt x="3412" y="372"/>
                      <a:pt x="3426" y="328"/>
                      <a:pt x="3453" y="305"/>
                    </a:cubicBezTo>
                    <a:cubicBezTo>
                      <a:pt x="3479" y="281"/>
                      <a:pt x="3511" y="270"/>
                      <a:pt x="3547" y="270"/>
                    </a:cubicBezTo>
                    <a:cubicBezTo>
                      <a:pt x="3571" y="270"/>
                      <a:pt x="3590" y="274"/>
                      <a:pt x="3607" y="285"/>
                    </a:cubicBezTo>
                    <a:cubicBezTo>
                      <a:pt x="3625" y="295"/>
                      <a:pt x="3637" y="310"/>
                      <a:pt x="3644" y="327"/>
                    </a:cubicBezTo>
                    <a:cubicBezTo>
                      <a:pt x="3650" y="344"/>
                      <a:pt x="3653" y="371"/>
                      <a:pt x="3653" y="406"/>
                    </a:cubicBezTo>
                    <a:lnTo>
                      <a:pt x="3653" y="716"/>
                    </a:lnTo>
                    <a:lnTo>
                      <a:pt x="3740" y="716"/>
                    </a:lnTo>
                    <a:lnTo>
                      <a:pt x="3740" y="402"/>
                    </a:lnTo>
                    <a:cubicBezTo>
                      <a:pt x="3740" y="363"/>
                      <a:pt x="3738" y="334"/>
                      <a:pt x="3735" y="319"/>
                    </a:cubicBezTo>
                    <a:cubicBezTo>
                      <a:pt x="3730" y="294"/>
                      <a:pt x="3721" y="273"/>
                      <a:pt x="3708" y="255"/>
                    </a:cubicBezTo>
                    <a:cubicBezTo>
                      <a:pt x="3696" y="237"/>
                      <a:pt x="3676" y="222"/>
                      <a:pt x="3650" y="212"/>
                    </a:cubicBezTo>
                    <a:cubicBezTo>
                      <a:pt x="3625" y="201"/>
                      <a:pt x="3596" y="195"/>
                      <a:pt x="3566" y="195"/>
                    </a:cubicBezTo>
                    <a:cubicBezTo>
                      <a:pt x="3495" y="195"/>
                      <a:pt x="3441" y="222"/>
                      <a:pt x="3403" y="278"/>
                    </a:cubicBezTo>
                    <a:lnTo>
                      <a:pt x="3403" y="206"/>
                    </a:lnTo>
                    <a:lnTo>
                      <a:pt x="3326" y="206"/>
                    </a:lnTo>
                    <a:lnTo>
                      <a:pt x="3326" y="716"/>
                    </a:lnTo>
                    <a:lnTo>
                      <a:pt x="3412" y="716"/>
                    </a:lnTo>
                    <a:close/>
                    <a:moveTo>
                      <a:pt x="4168" y="631"/>
                    </a:moveTo>
                    <a:cubicBezTo>
                      <a:pt x="4145" y="647"/>
                      <a:pt x="4119" y="656"/>
                      <a:pt x="4087" y="656"/>
                    </a:cubicBezTo>
                    <a:cubicBezTo>
                      <a:pt x="4044" y="656"/>
                      <a:pt x="4009" y="641"/>
                      <a:pt x="3980" y="612"/>
                    </a:cubicBezTo>
                    <a:cubicBezTo>
                      <a:pt x="3951" y="581"/>
                      <a:pt x="3936" y="539"/>
                      <a:pt x="3933" y="483"/>
                    </a:cubicBezTo>
                    <a:lnTo>
                      <a:pt x="4314" y="483"/>
                    </a:lnTo>
                    <a:cubicBezTo>
                      <a:pt x="4314" y="473"/>
                      <a:pt x="4314" y="465"/>
                      <a:pt x="4314" y="460"/>
                    </a:cubicBezTo>
                    <a:cubicBezTo>
                      <a:pt x="4314" y="376"/>
                      <a:pt x="4292" y="311"/>
                      <a:pt x="4249" y="265"/>
                    </a:cubicBezTo>
                    <a:cubicBezTo>
                      <a:pt x="4205" y="218"/>
                      <a:pt x="4150" y="195"/>
                      <a:pt x="4082" y="195"/>
                    </a:cubicBezTo>
                    <a:cubicBezTo>
                      <a:pt x="4012" y="195"/>
                      <a:pt x="3954" y="218"/>
                      <a:pt x="3910" y="266"/>
                    </a:cubicBezTo>
                    <a:cubicBezTo>
                      <a:pt x="3866" y="313"/>
                      <a:pt x="3844" y="380"/>
                      <a:pt x="3844" y="465"/>
                    </a:cubicBezTo>
                    <a:cubicBezTo>
                      <a:pt x="3844" y="548"/>
                      <a:pt x="3866" y="612"/>
                      <a:pt x="3910" y="658"/>
                    </a:cubicBezTo>
                    <a:cubicBezTo>
                      <a:pt x="3953" y="704"/>
                      <a:pt x="4012" y="727"/>
                      <a:pt x="4087" y="727"/>
                    </a:cubicBezTo>
                    <a:cubicBezTo>
                      <a:pt x="4146" y="727"/>
                      <a:pt x="4195" y="712"/>
                      <a:pt x="4233" y="684"/>
                    </a:cubicBezTo>
                    <a:cubicBezTo>
                      <a:pt x="4270" y="655"/>
                      <a:pt x="4297" y="615"/>
                      <a:pt x="4311" y="563"/>
                    </a:cubicBezTo>
                    <a:lnTo>
                      <a:pt x="4221" y="551"/>
                    </a:lnTo>
                    <a:cubicBezTo>
                      <a:pt x="4208" y="587"/>
                      <a:pt x="4191" y="614"/>
                      <a:pt x="4168" y="631"/>
                    </a:cubicBezTo>
                    <a:close/>
                    <a:moveTo>
                      <a:pt x="3983" y="306"/>
                    </a:moveTo>
                    <a:cubicBezTo>
                      <a:pt x="4010" y="279"/>
                      <a:pt x="4043" y="266"/>
                      <a:pt x="4082" y="266"/>
                    </a:cubicBezTo>
                    <a:cubicBezTo>
                      <a:pt x="4127" y="266"/>
                      <a:pt x="4162" y="282"/>
                      <a:pt x="4190" y="316"/>
                    </a:cubicBezTo>
                    <a:cubicBezTo>
                      <a:pt x="4207" y="337"/>
                      <a:pt x="4218" y="369"/>
                      <a:pt x="4222" y="412"/>
                    </a:cubicBezTo>
                    <a:lnTo>
                      <a:pt x="3938" y="412"/>
                    </a:lnTo>
                    <a:cubicBezTo>
                      <a:pt x="3941" y="368"/>
                      <a:pt x="3955" y="333"/>
                      <a:pt x="3983" y="306"/>
                    </a:cubicBezTo>
                    <a:close/>
                    <a:moveTo>
                      <a:pt x="4505" y="716"/>
                    </a:moveTo>
                    <a:lnTo>
                      <a:pt x="4505" y="450"/>
                    </a:lnTo>
                    <a:cubicBezTo>
                      <a:pt x="4505" y="413"/>
                      <a:pt x="4510" y="380"/>
                      <a:pt x="4520" y="348"/>
                    </a:cubicBezTo>
                    <a:cubicBezTo>
                      <a:pt x="4526" y="329"/>
                      <a:pt x="4537" y="313"/>
                      <a:pt x="4552" y="301"/>
                    </a:cubicBezTo>
                    <a:cubicBezTo>
                      <a:pt x="4566" y="290"/>
                      <a:pt x="4584" y="284"/>
                      <a:pt x="4603" y="284"/>
                    </a:cubicBezTo>
                    <a:cubicBezTo>
                      <a:pt x="4623" y="284"/>
                      <a:pt x="4644" y="290"/>
                      <a:pt x="4666" y="302"/>
                    </a:cubicBezTo>
                    <a:lnTo>
                      <a:pt x="4696" y="222"/>
                    </a:lnTo>
                    <a:cubicBezTo>
                      <a:pt x="4666" y="204"/>
                      <a:pt x="4636" y="195"/>
                      <a:pt x="4608" y="195"/>
                    </a:cubicBezTo>
                    <a:cubicBezTo>
                      <a:pt x="4587" y="195"/>
                      <a:pt x="4568" y="201"/>
                      <a:pt x="4552" y="212"/>
                    </a:cubicBezTo>
                    <a:cubicBezTo>
                      <a:pt x="4535" y="223"/>
                      <a:pt x="4516" y="248"/>
                      <a:pt x="4497" y="283"/>
                    </a:cubicBezTo>
                    <a:lnTo>
                      <a:pt x="4497" y="206"/>
                    </a:lnTo>
                    <a:lnTo>
                      <a:pt x="4419" y="206"/>
                    </a:lnTo>
                    <a:lnTo>
                      <a:pt x="4419" y="716"/>
                    </a:lnTo>
                    <a:lnTo>
                      <a:pt x="4505" y="716"/>
                    </a:lnTo>
                    <a:close/>
                    <a:moveTo>
                      <a:pt x="5098" y="716"/>
                    </a:moveTo>
                    <a:lnTo>
                      <a:pt x="5188" y="716"/>
                    </a:lnTo>
                    <a:cubicBezTo>
                      <a:pt x="5177" y="697"/>
                      <a:pt x="5171" y="676"/>
                      <a:pt x="5167" y="654"/>
                    </a:cubicBezTo>
                    <a:cubicBezTo>
                      <a:pt x="5164" y="634"/>
                      <a:pt x="5162" y="582"/>
                      <a:pt x="5162" y="503"/>
                    </a:cubicBezTo>
                    <a:lnTo>
                      <a:pt x="5162" y="388"/>
                    </a:lnTo>
                    <a:cubicBezTo>
                      <a:pt x="5162" y="349"/>
                      <a:pt x="5161" y="323"/>
                      <a:pt x="5158" y="308"/>
                    </a:cubicBezTo>
                    <a:cubicBezTo>
                      <a:pt x="5152" y="284"/>
                      <a:pt x="5143" y="265"/>
                      <a:pt x="5130" y="249"/>
                    </a:cubicBezTo>
                    <a:cubicBezTo>
                      <a:pt x="5117" y="233"/>
                      <a:pt x="5098" y="220"/>
                      <a:pt x="5070" y="211"/>
                    </a:cubicBezTo>
                    <a:cubicBezTo>
                      <a:pt x="5043" y="200"/>
                      <a:pt x="5007" y="195"/>
                      <a:pt x="4964" y="195"/>
                    </a:cubicBezTo>
                    <a:cubicBezTo>
                      <a:pt x="4920" y="195"/>
                      <a:pt x="4881" y="201"/>
                      <a:pt x="4848" y="212"/>
                    </a:cubicBezTo>
                    <a:cubicBezTo>
                      <a:pt x="4814" y="225"/>
                      <a:pt x="4789" y="242"/>
                      <a:pt x="4771" y="265"/>
                    </a:cubicBezTo>
                    <a:cubicBezTo>
                      <a:pt x="4753" y="286"/>
                      <a:pt x="4741" y="316"/>
                      <a:pt x="4733" y="352"/>
                    </a:cubicBezTo>
                    <a:lnTo>
                      <a:pt x="4817" y="364"/>
                    </a:lnTo>
                    <a:cubicBezTo>
                      <a:pt x="4826" y="328"/>
                      <a:pt x="4841" y="302"/>
                      <a:pt x="4861" y="288"/>
                    </a:cubicBezTo>
                    <a:cubicBezTo>
                      <a:pt x="4880" y="273"/>
                      <a:pt x="4910" y="267"/>
                      <a:pt x="4951" y="267"/>
                    </a:cubicBezTo>
                    <a:cubicBezTo>
                      <a:pt x="4994" y="267"/>
                      <a:pt x="5028" y="276"/>
                      <a:pt x="5049" y="296"/>
                    </a:cubicBezTo>
                    <a:cubicBezTo>
                      <a:pt x="5066" y="310"/>
                      <a:pt x="5074" y="334"/>
                      <a:pt x="5074" y="370"/>
                    </a:cubicBezTo>
                    <a:cubicBezTo>
                      <a:pt x="5074" y="373"/>
                      <a:pt x="5074" y="381"/>
                      <a:pt x="5074" y="393"/>
                    </a:cubicBezTo>
                    <a:cubicBezTo>
                      <a:pt x="5041" y="404"/>
                      <a:pt x="4989" y="414"/>
                      <a:pt x="4919" y="422"/>
                    </a:cubicBezTo>
                    <a:cubicBezTo>
                      <a:pt x="4885" y="426"/>
                      <a:pt x="4860" y="431"/>
                      <a:pt x="4842" y="435"/>
                    </a:cubicBezTo>
                    <a:cubicBezTo>
                      <a:pt x="4819" y="442"/>
                      <a:pt x="4799" y="451"/>
                      <a:pt x="4780" y="463"/>
                    </a:cubicBezTo>
                    <a:cubicBezTo>
                      <a:pt x="4761" y="476"/>
                      <a:pt x="4746" y="493"/>
                      <a:pt x="4735" y="514"/>
                    </a:cubicBezTo>
                    <a:cubicBezTo>
                      <a:pt x="4724" y="533"/>
                      <a:pt x="4718" y="557"/>
                      <a:pt x="4718" y="581"/>
                    </a:cubicBezTo>
                    <a:cubicBezTo>
                      <a:pt x="4718" y="624"/>
                      <a:pt x="4733" y="659"/>
                      <a:pt x="4763" y="686"/>
                    </a:cubicBezTo>
                    <a:cubicBezTo>
                      <a:pt x="4794" y="713"/>
                      <a:pt x="4837" y="727"/>
                      <a:pt x="4893" y="727"/>
                    </a:cubicBezTo>
                    <a:cubicBezTo>
                      <a:pt x="4927" y="727"/>
                      <a:pt x="4959" y="721"/>
                      <a:pt x="4988" y="710"/>
                    </a:cubicBezTo>
                    <a:cubicBezTo>
                      <a:pt x="5018" y="699"/>
                      <a:pt x="5048" y="680"/>
                      <a:pt x="5081" y="652"/>
                    </a:cubicBezTo>
                    <a:cubicBezTo>
                      <a:pt x="5084" y="677"/>
                      <a:pt x="5089" y="698"/>
                      <a:pt x="5098" y="716"/>
                    </a:cubicBezTo>
                    <a:close/>
                    <a:moveTo>
                      <a:pt x="5074" y="492"/>
                    </a:moveTo>
                    <a:cubicBezTo>
                      <a:pt x="5074" y="530"/>
                      <a:pt x="5069" y="559"/>
                      <a:pt x="5059" y="578"/>
                    </a:cubicBezTo>
                    <a:cubicBezTo>
                      <a:pt x="5048" y="603"/>
                      <a:pt x="5029" y="623"/>
                      <a:pt x="5002" y="638"/>
                    </a:cubicBezTo>
                    <a:cubicBezTo>
                      <a:pt x="4977" y="652"/>
                      <a:pt x="4947" y="659"/>
                      <a:pt x="4914" y="659"/>
                    </a:cubicBezTo>
                    <a:cubicBezTo>
                      <a:pt x="4879" y="659"/>
                      <a:pt x="4854" y="651"/>
                      <a:pt x="4837" y="637"/>
                    </a:cubicBezTo>
                    <a:cubicBezTo>
                      <a:pt x="4819" y="621"/>
                      <a:pt x="4810" y="602"/>
                      <a:pt x="4810" y="578"/>
                    </a:cubicBezTo>
                    <a:cubicBezTo>
                      <a:pt x="4810" y="564"/>
                      <a:pt x="4814" y="550"/>
                      <a:pt x="4822" y="538"/>
                    </a:cubicBezTo>
                    <a:cubicBezTo>
                      <a:pt x="4830" y="525"/>
                      <a:pt x="4842" y="516"/>
                      <a:pt x="4857" y="510"/>
                    </a:cubicBezTo>
                    <a:cubicBezTo>
                      <a:pt x="4871" y="504"/>
                      <a:pt x="4897" y="498"/>
                      <a:pt x="4932" y="493"/>
                    </a:cubicBezTo>
                    <a:cubicBezTo>
                      <a:pt x="4995" y="484"/>
                      <a:pt x="5043" y="473"/>
                      <a:pt x="5074" y="460"/>
                    </a:cubicBezTo>
                    <a:lnTo>
                      <a:pt x="5074" y="492"/>
                    </a:lnTo>
                    <a:close/>
                    <a:moveTo>
                      <a:pt x="5445" y="642"/>
                    </a:moveTo>
                    <a:cubicBezTo>
                      <a:pt x="5432" y="642"/>
                      <a:pt x="5422" y="640"/>
                      <a:pt x="5415" y="637"/>
                    </a:cubicBezTo>
                    <a:cubicBezTo>
                      <a:pt x="5409" y="632"/>
                      <a:pt x="5404" y="627"/>
                      <a:pt x="5401" y="619"/>
                    </a:cubicBezTo>
                    <a:cubicBezTo>
                      <a:pt x="5398" y="612"/>
                      <a:pt x="5396" y="596"/>
                      <a:pt x="5396" y="572"/>
                    </a:cubicBezTo>
                    <a:lnTo>
                      <a:pt x="5396" y="273"/>
                    </a:lnTo>
                    <a:lnTo>
                      <a:pt x="5482" y="273"/>
                    </a:lnTo>
                    <a:lnTo>
                      <a:pt x="5482" y="206"/>
                    </a:lnTo>
                    <a:lnTo>
                      <a:pt x="5396" y="206"/>
                    </a:lnTo>
                    <a:lnTo>
                      <a:pt x="5396" y="28"/>
                    </a:lnTo>
                    <a:lnTo>
                      <a:pt x="5309" y="80"/>
                    </a:lnTo>
                    <a:lnTo>
                      <a:pt x="5309" y="206"/>
                    </a:lnTo>
                    <a:lnTo>
                      <a:pt x="5245" y="206"/>
                    </a:lnTo>
                    <a:lnTo>
                      <a:pt x="5245" y="273"/>
                    </a:lnTo>
                    <a:lnTo>
                      <a:pt x="5309" y="273"/>
                    </a:lnTo>
                    <a:lnTo>
                      <a:pt x="5309" y="567"/>
                    </a:lnTo>
                    <a:cubicBezTo>
                      <a:pt x="5309" y="619"/>
                      <a:pt x="5313" y="652"/>
                      <a:pt x="5320" y="669"/>
                    </a:cubicBezTo>
                    <a:cubicBezTo>
                      <a:pt x="5327" y="685"/>
                      <a:pt x="5339" y="699"/>
                      <a:pt x="5356" y="708"/>
                    </a:cubicBezTo>
                    <a:cubicBezTo>
                      <a:pt x="5373" y="718"/>
                      <a:pt x="5398" y="723"/>
                      <a:pt x="5429" y="723"/>
                    </a:cubicBezTo>
                    <a:cubicBezTo>
                      <a:pt x="5448" y="723"/>
                      <a:pt x="5470" y="720"/>
                      <a:pt x="5494" y="715"/>
                    </a:cubicBezTo>
                    <a:lnTo>
                      <a:pt x="5482" y="639"/>
                    </a:lnTo>
                    <a:cubicBezTo>
                      <a:pt x="5467" y="641"/>
                      <a:pt x="5454" y="642"/>
                      <a:pt x="5445" y="642"/>
                    </a:cubicBezTo>
                    <a:close/>
                    <a:moveTo>
                      <a:pt x="5655" y="110"/>
                    </a:moveTo>
                    <a:lnTo>
                      <a:pt x="5655" y="12"/>
                    </a:lnTo>
                    <a:lnTo>
                      <a:pt x="5568" y="12"/>
                    </a:lnTo>
                    <a:lnTo>
                      <a:pt x="5568" y="110"/>
                    </a:lnTo>
                    <a:lnTo>
                      <a:pt x="5655" y="110"/>
                    </a:lnTo>
                    <a:close/>
                    <a:moveTo>
                      <a:pt x="5655" y="716"/>
                    </a:moveTo>
                    <a:lnTo>
                      <a:pt x="5655" y="206"/>
                    </a:lnTo>
                    <a:lnTo>
                      <a:pt x="5568" y="206"/>
                    </a:lnTo>
                    <a:lnTo>
                      <a:pt x="5568" y="716"/>
                    </a:lnTo>
                    <a:lnTo>
                      <a:pt x="5655" y="716"/>
                    </a:lnTo>
                    <a:close/>
                    <a:moveTo>
                      <a:pt x="5820" y="658"/>
                    </a:moveTo>
                    <a:cubicBezTo>
                      <a:pt x="5864" y="704"/>
                      <a:pt x="5922" y="727"/>
                      <a:pt x="5993" y="727"/>
                    </a:cubicBezTo>
                    <a:cubicBezTo>
                      <a:pt x="6038" y="727"/>
                      <a:pt x="6079" y="716"/>
                      <a:pt x="6117" y="696"/>
                    </a:cubicBezTo>
                    <a:cubicBezTo>
                      <a:pt x="6154" y="675"/>
                      <a:pt x="6183" y="646"/>
                      <a:pt x="6203" y="608"/>
                    </a:cubicBezTo>
                    <a:cubicBezTo>
                      <a:pt x="6222" y="571"/>
                      <a:pt x="6232" y="519"/>
                      <a:pt x="6232" y="454"/>
                    </a:cubicBezTo>
                    <a:cubicBezTo>
                      <a:pt x="6232" y="373"/>
                      <a:pt x="6209" y="310"/>
                      <a:pt x="6165" y="264"/>
                    </a:cubicBezTo>
                    <a:cubicBezTo>
                      <a:pt x="6121" y="217"/>
                      <a:pt x="6064" y="195"/>
                      <a:pt x="5993" y="195"/>
                    </a:cubicBezTo>
                    <a:cubicBezTo>
                      <a:pt x="5930" y="195"/>
                      <a:pt x="5877" y="213"/>
                      <a:pt x="5833" y="252"/>
                    </a:cubicBezTo>
                    <a:cubicBezTo>
                      <a:pt x="5781" y="297"/>
                      <a:pt x="5754" y="367"/>
                      <a:pt x="5754" y="460"/>
                    </a:cubicBezTo>
                    <a:cubicBezTo>
                      <a:pt x="5754" y="547"/>
                      <a:pt x="5776" y="613"/>
                      <a:pt x="5820" y="658"/>
                    </a:cubicBezTo>
                    <a:close/>
                    <a:moveTo>
                      <a:pt x="5886" y="315"/>
                    </a:moveTo>
                    <a:cubicBezTo>
                      <a:pt x="5914" y="282"/>
                      <a:pt x="5950" y="267"/>
                      <a:pt x="5993" y="267"/>
                    </a:cubicBezTo>
                    <a:cubicBezTo>
                      <a:pt x="6036" y="267"/>
                      <a:pt x="6072" y="282"/>
                      <a:pt x="6100" y="315"/>
                    </a:cubicBezTo>
                    <a:cubicBezTo>
                      <a:pt x="6129" y="347"/>
                      <a:pt x="6144" y="395"/>
                      <a:pt x="6144" y="458"/>
                    </a:cubicBezTo>
                    <a:cubicBezTo>
                      <a:pt x="6144" y="525"/>
                      <a:pt x="6129" y="575"/>
                      <a:pt x="6100" y="607"/>
                    </a:cubicBezTo>
                    <a:cubicBezTo>
                      <a:pt x="6072" y="639"/>
                      <a:pt x="6036" y="656"/>
                      <a:pt x="5993" y="656"/>
                    </a:cubicBezTo>
                    <a:cubicBezTo>
                      <a:pt x="5950" y="656"/>
                      <a:pt x="5914" y="640"/>
                      <a:pt x="5886" y="608"/>
                    </a:cubicBezTo>
                    <a:cubicBezTo>
                      <a:pt x="5857" y="576"/>
                      <a:pt x="5842" y="526"/>
                      <a:pt x="5842" y="461"/>
                    </a:cubicBezTo>
                    <a:cubicBezTo>
                      <a:pt x="5842" y="396"/>
                      <a:pt x="5857" y="347"/>
                      <a:pt x="5886" y="315"/>
                    </a:cubicBezTo>
                    <a:close/>
                    <a:moveTo>
                      <a:pt x="6420" y="716"/>
                    </a:moveTo>
                    <a:lnTo>
                      <a:pt x="6420" y="438"/>
                    </a:lnTo>
                    <a:cubicBezTo>
                      <a:pt x="6420" y="372"/>
                      <a:pt x="6434" y="328"/>
                      <a:pt x="6460" y="305"/>
                    </a:cubicBezTo>
                    <a:cubicBezTo>
                      <a:pt x="6487" y="281"/>
                      <a:pt x="6518" y="270"/>
                      <a:pt x="6555" y="270"/>
                    </a:cubicBezTo>
                    <a:cubicBezTo>
                      <a:pt x="6578" y="270"/>
                      <a:pt x="6598" y="274"/>
                      <a:pt x="6615" y="285"/>
                    </a:cubicBezTo>
                    <a:cubicBezTo>
                      <a:pt x="6633" y="295"/>
                      <a:pt x="6644" y="310"/>
                      <a:pt x="6651" y="327"/>
                    </a:cubicBezTo>
                    <a:cubicBezTo>
                      <a:pt x="6658" y="344"/>
                      <a:pt x="6661" y="371"/>
                      <a:pt x="6661" y="406"/>
                    </a:cubicBezTo>
                    <a:lnTo>
                      <a:pt x="6661" y="716"/>
                    </a:lnTo>
                    <a:lnTo>
                      <a:pt x="6748" y="716"/>
                    </a:lnTo>
                    <a:lnTo>
                      <a:pt x="6748" y="402"/>
                    </a:lnTo>
                    <a:cubicBezTo>
                      <a:pt x="6748" y="363"/>
                      <a:pt x="6746" y="334"/>
                      <a:pt x="6743" y="319"/>
                    </a:cubicBezTo>
                    <a:cubicBezTo>
                      <a:pt x="6738" y="294"/>
                      <a:pt x="6729" y="273"/>
                      <a:pt x="6716" y="255"/>
                    </a:cubicBezTo>
                    <a:cubicBezTo>
                      <a:pt x="6703" y="237"/>
                      <a:pt x="6684" y="222"/>
                      <a:pt x="6658" y="212"/>
                    </a:cubicBezTo>
                    <a:cubicBezTo>
                      <a:pt x="6633" y="201"/>
                      <a:pt x="6604" y="195"/>
                      <a:pt x="6573" y="195"/>
                    </a:cubicBezTo>
                    <a:cubicBezTo>
                      <a:pt x="6503" y="195"/>
                      <a:pt x="6449" y="222"/>
                      <a:pt x="6411" y="278"/>
                    </a:cubicBezTo>
                    <a:lnTo>
                      <a:pt x="6411" y="206"/>
                    </a:lnTo>
                    <a:lnTo>
                      <a:pt x="6333" y="206"/>
                    </a:lnTo>
                    <a:lnTo>
                      <a:pt x="6333" y="716"/>
                    </a:lnTo>
                    <a:lnTo>
                      <a:pt x="6420" y="716"/>
                    </a:lnTo>
                    <a:close/>
                    <a:moveTo>
                      <a:pt x="7419" y="716"/>
                    </a:moveTo>
                    <a:lnTo>
                      <a:pt x="7419" y="634"/>
                    </a:lnTo>
                    <a:lnTo>
                      <a:pt x="6987" y="634"/>
                    </a:lnTo>
                    <a:lnTo>
                      <a:pt x="6987" y="394"/>
                    </a:lnTo>
                    <a:lnTo>
                      <a:pt x="7375" y="394"/>
                    </a:lnTo>
                    <a:lnTo>
                      <a:pt x="7375" y="311"/>
                    </a:lnTo>
                    <a:lnTo>
                      <a:pt x="6987" y="311"/>
                    </a:lnTo>
                    <a:lnTo>
                      <a:pt x="6987" y="94"/>
                    </a:lnTo>
                    <a:lnTo>
                      <a:pt x="7402" y="94"/>
                    </a:lnTo>
                    <a:lnTo>
                      <a:pt x="7402" y="12"/>
                    </a:lnTo>
                    <a:lnTo>
                      <a:pt x="6893" y="12"/>
                    </a:lnTo>
                    <a:lnTo>
                      <a:pt x="6893" y="716"/>
                    </a:lnTo>
                    <a:lnTo>
                      <a:pt x="7419" y="716"/>
                    </a:lnTo>
                    <a:close/>
                    <a:moveTo>
                      <a:pt x="8009" y="418"/>
                    </a:moveTo>
                    <a:cubicBezTo>
                      <a:pt x="8009" y="507"/>
                      <a:pt x="7994" y="567"/>
                      <a:pt x="7966" y="598"/>
                    </a:cubicBezTo>
                    <a:cubicBezTo>
                      <a:pt x="7936" y="629"/>
                      <a:pt x="7888" y="644"/>
                      <a:pt x="7819" y="644"/>
                    </a:cubicBezTo>
                    <a:cubicBezTo>
                      <a:pt x="7780" y="644"/>
                      <a:pt x="7746" y="637"/>
                      <a:pt x="7719" y="621"/>
                    </a:cubicBezTo>
                    <a:cubicBezTo>
                      <a:pt x="7691" y="605"/>
                      <a:pt x="7671" y="582"/>
                      <a:pt x="7660" y="554"/>
                    </a:cubicBezTo>
                    <a:cubicBezTo>
                      <a:pt x="7649" y="524"/>
                      <a:pt x="7643" y="480"/>
                      <a:pt x="7643" y="418"/>
                    </a:cubicBezTo>
                    <a:lnTo>
                      <a:pt x="7643" y="12"/>
                    </a:lnTo>
                    <a:lnTo>
                      <a:pt x="7549" y="12"/>
                    </a:lnTo>
                    <a:lnTo>
                      <a:pt x="7549" y="419"/>
                    </a:lnTo>
                    <a:cubicBezTo>
                      <a:pt x="7549" y="493"/>
                      <a:pt x="7558" y="552"/>
                      <a:pt x="7576" y="595"/>
                    </a:cubicBezTo>
                    <a:cubicBezTo>
                      <a:pt x="7594" y="639"/>
                      <a:pt x="7624" y="671"/>
                      <a:pt x="7666" y="694"/>
                    </a:cubicBezTo>
                    <a:cubicBezTo>
                      <a:pt x="7708" y="716"/>
                      <a:pt x="7762" y="728"/>
                      <a:pt x="7828" y="728"/>
                    </a:cubicBezTo>
                    <a:cubicBezTo>
                      <a:pt x="7896" y="728"/>
                      <a:pt x="7950" y="715"/>
                      <a:pt x="7992" y="689"/>
                    </a:cubicBezTo>
                    <a:cubicBezTo>
                      <a:pt x="8034" y="663"/>
                      <a:pt x="8062" y="629"/>
                      <a:pt x="8079" y="587"/>
                    </a:cubicBezTo>
                    <a:cubicBezTo>
                      <a:pt x="8095" y="546"/>
                      <a:pt x="8102" y="489"/>
                      <a:pt x="8102" y="419"/>
                    </a:cubicBezTo>
                    <a:lnTo>
                      <a:pt x="8102" y="12"/>
                    </a:lnTo>
                    <a:lnTo>
                      <a:pt x="8009" y="12"/>
                    </a:lnTo>
                    <a:lnTo>
                      <a:pt x="8009" y="418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182" name="Group 88">
              <a:extLst>
                <a:ext uri="{FF2B5EF4-FFF2-40B4-BE49-F238E27FC236}">
                  <a16:creationId xmlns:a16="http://schemas.microsoft.com/office/drawing/2014/main" id="{FB8257BE-05C8-3951-9119-EFA1E1E3D7F9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550771" y="5350614"/>
              <a:ext cx="1237488" cy="588264"/>
              <a:chOff x="2622" y="1581"/>
              <a:chExt cx="2436" cy="1158"/>
            </a:xfrm>
          </p:grpSpPr>
          <p:sp>
            <p:nvSpPr>
              <p:cNvPr id="183" name="AutoShape 87">
                <a:extLst>
                  <a:ext uri="{FF2B5EF4-FFF2-40B4-BE49-F238E27FC236}">
                    <a16:creationId xmlns:a16="http://schemas.microsoft.com/office/drawing/2014/main" id="{534C6530-80D1-C166-742A-ECD3639B9BE8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622" y="1581"/>
                <a:ext cx="2436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4" name="Freeform 89">
                <a:extLst>
                  <a:ext uri="{FF2B5EF4-FFF2-40B4-BE49-F238E27FC236}">
                    <a16:creationId xmlns:a16="http://schemas.microsoft.com/office/drawing/2014/main" id="{A81BD265-6514-5BB0-0EE6-6D2203A5C2C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56" y="1581"/>
                <a:ext cx="1190" cy="803"/>
              </a:xfrm>
              <a:custGeom>
                <a:avLst/>
                <a:gdLst>
                  <a:gd name="T0" fmla="*/ 3499 w 5235"/>
                  <a:gd name="T1" fmla="*/ 314 h 3526"/>
                  <a:gd name="T2" fmla="*/ 4028 w 5235"/>
                  <a:gd name="T3" fmla="*/ 0 h 3526"/>
                  <a:gd name="T4" fmla="*/ 3860 w 5235"/>
                  <a:gd name="T5" fmla="*/ 0 h 3526"/>
                  <a:gd name="T6" fmla="*/ 3376 w 5235"/>
                  <a:gd name="T7" fmla="*/ 218 h 3526"/>
                  <a:gd name="T8" fmla="*/ 2881 w 5235"/>
                  <a:gd name="T9" fmla="*/ 0 h 3526"/>
                  <a:gd name="T10" fmla="*/ 2724 w 5235"/>
                  <a:gd name="T11" fmla="*/ 0 h 3526"/>
                  <a:gd name="T12" fmla="*/ 3256 w 5235"/>
                  <a:gd name="T13" fmla="*/ 314 h 3526"/>
                  <a:gd name="T14" fmla="*/ 3499 w 5235"/>
                  <a:gd name="T15" fmla="*/ 314 h 3526"/>
                  <a:gd name="T16" fmla="*/ 3756 w 5235"/>
                  <a:gd name="T17" fmla="*/ 2013 h 3526"/>
                  <a:gd name="T18" fmla="*/ 4183 w 5235"/>
                  <a:gd name="T19" fmla="*/ 1627 h 3526"/>
                  <a:gd name="T20" fmla="*/ 3587 w 5235"/>
                  <a:gd name="T21" fmla="*/ 1206 h 3526"/>
                  <a:gd name="T22" fmla="*/ 2803 w 5235"/>
                  <a:gd name="T23" fmla="*/ 863 h 3526"/>
                  <a:gd name="T24" fmla="*/ 2794 w 5235"/>
                  <a:gd name="T25" fmla="*/ 804 h 3526"/>
                  <a:gd name="T26" fmla="*/ 3344 w 5235"/>
                  <a:gd name="T27" fmla="*/ 479 h 3526"/>
                  <a:gd name="T28" fmla="*/ 3940 w 5235"/>
                  <a:gd name="T29" fmla="*/ 670 h 3526"/>
                  <a:gd name="T30" fmla="*/ 4083 w 5235"/>
                  <a:gd name="T31" fmla="*/ 623 h 3526"/>
                  <a:gd name="T32" fmla="*/ 3344 w 5235"/>
                  <a:gd name="T33" fmla="*/ 413 h 3526"/>
                  <a:gd name="T34" fmla="*/ 2726 w 5235"/>
                  <a:gd name="T35" fmla="*/ 530 h 3526"/>
                  <a:gd name="T36" fmla="*/ 2726 w 5235"/>
                  <a:gd name="T37" fmla="*/ 2 h 3526"/>
                  <a:gd name="T38" fmla="*/ 2345 w 5235"/>
                  <a:gd name="T39" fmla="*/ 2 h 3526"/>
                  <a:gd name="T40" fmla="*/ 1374 w 5235"/>
                  <a:gd name="T41" fmla="*/ 1263 h 3526"/>
                  <a:gd name="T42" fmla="*/ 1365 w 5235"/>
                  <a:gd name="T43" fmla="*/ 1263 h 3526"/>
                  <a:gd name="T44" fmla="*/ 375 w 5235"/>
                  <a:gd name="T45" fmla="*/ 2 h 3526"/>
                  <a:gd name="T46" fmla="*/ 0 w 5235"/>
                  <a:gd name="T47" fmla="*/ 2 h 3526"/>
                  <a:gd name="T48" fmla="*/ 0 w 5235"/>
                  <a:gd name="T49" fmla="*/ 1543 h 3526"/>
                  <a:gd name="T50" fmla="*/ 181 w 5235"/>
                  <a:gd name="T51" fmla="*/ 1543 h 3526"/>
                  <a:gd name="T52" fmla="*/ 181 w 5235"/>
                  <a:gd name="T53" fmla="*/ 195 h 3526"/>
                  <a:gd name="T54" fmla="*/ 1268 w 5235"/>
                  <a:gd name="T55" fmla="*/ 1570 h 3526"/>
                  <a:gd name="T56" fmla="*/ 936 w 5235"/>
                  <a:gd name="T57" fmla="*/ 1570 h 3526"/>
                  <a:gd name="T58" fmla="*/ 936 w 5235"/>
                  <a:gd name="T59" fmla="*/ 3113 h 3526"/>
                  <a:gd name="T60" fmla="*/ 1090 w 5235"/>
                  <a:gd name="T61" fmla="*/ 3113 h 3526"/>
                  <a:gd name="T62" fmla="*/ 1090 w 5235"/>
                  <a:gd name="T63" fmla="*/ 1765 h 3526"/>
                  <a:gd name="T64" fmla="*/ 2192 w 5235"/>
                  <a:gd name="T65" fmla="*/ 3156 h 3526"/>
                  <a:gd name="T66" fmla="*/ 2197 w 5235"/>
                  <a:gd name="T67" fmla="*/ 3156 h 3526"/>
                  <a:gd name="T68" fmla="*/ 3308 w 5235"/>
                  <a:gd name="T69" fmla="*/ 1745 h 3526"/>
                  <a:gd name="T70" fmla="*/ 3308 w 5235"/>
                  <a:gd name="T71" fmla="*/ 3113 h 3526"/>
                  <a:gd name="T72" fmla="*/ 3633 w 5235"/>
                  <a:gd name="T73" fmla="*/ 3113 h 3526"/>
                  <a:gd name="T74" fmla="*/ 3633 w 5235"/>
                  <a:gd name="T75" fmla="*/ 2086 h 3526"/>
                  <a:gd name="T76" fmla="*/ 4208 w 5235"/>
                  <a:gd name="T77" fmla="*/ 2086 h 3526"/>
                  <a:gd name="T78" fmla="*/ 4208 w 5235"/>
                  <a:gd name="T79" fmla="*/ 3526 h 3526"/>
                  <a:gd name="T80" fmla="*/ 4542 w 5235"/>
                  <a:gd name="T81" fmla="*/ 3526 h 3526"/>
                  <a:gd name="T82" fmla="*/ 4542 w 5235"/>
                  <a:gd name="T83" fmla="*/ 2086 h 3526"/>
                  <a:gd name="T84" fmla="*/ 5235 w 5235"/>
                  <a:gd name="T85" fmla="*/ 2086 h 3526"/>
                  <a:gd name="T86" fmla="*/ 5235 w 5235"/>
                  <a:gd name="T87" fmla="*/ 2013 h 3526"/>
                  <a:gd name="T88" fmla="*/ 3756 w 5235"/>
                  <a:gd name="T89" fmla="*/ 2013 h 3526"/>
                  <a:gd name="T90" fmla="*/ 3631 w 5235"/>
                  <a:gd name="T91" fmla="*/ 1925 h 3526"/>
                  <a:gd name="T92" fmla="*/ 3631 w 5235"/>
                  <a:gd name="T93" fmla="*/ 1570 h 3526"/>
                  <a:gd name="T94" fmla="*/ 3251 w 5235"/>
                  <a:gd name="T95" fmla="*/ 1570 h 3526"/>
                  <a:gd name="T96" fmla="*/ 2940 w 5235"/>
                  <a:gd name="T97" fmla="*/ 1974 h 3526"/>
                  <a:gd name="T98" fmla="*/ 2608 w 5235"/>
                  <a:gd name="T99" fmla="*/ 1793 h 3526"/>
                  <a:gd name="T100" fmla="*/ 2451 w 5235"/>
                  <a:gd name="T101" fmla="*/ 1852 h 3526"/>
                  <a:gd name="T102" fmla="*/ 2881 w 5235"/>
                  <a:gd name="T103" fmla="*/ 2052 h 3526"/>
                  <a:gd name="T104" fmla="*/ 2281 w 5235"/>
                  <a:gd name="T105" fmla="*/ 2831 h 3526"/>
                  <a:gd name="T106" fmla="*/ 2269 w 5235"/>
                  <a:gd name="T107" fmla="*/ 2831 h 3526"/>
                  <a:gd name="T108" fmla="*/ 1290 w 5235"/>
                  <a:gd name="T109" fmla="*/ 1584 h 3526"/>
                  <a:gd name="T110" fmla="*/ 2397 w 5235"/>
                  <a:gd name="T111" fmla="*/ 177 h 3526"/>
                  <a:gd name="T112" fmla="*/ 2397 w 5235"/>
                  <a:gd name="T113" fmla="*/ 1543 h 3526"/>
                  <a:gd name="T114" fmla="*/ 2722 w 5235"/>
                  <a:gd name="T115" fmla="*/ 1543 h 3526"/>
                  <a:gd name="T116" fmla="*/ 2722 w 5235"/>
                  <a:gd name="T117" fmla="*/ 1168 h 3526"/>
                  <a:gd name="T118" fmla="*/ 3369 w 5235"/>
                  <a:gd name="T119" fmla="*/ 1336 h 3526"/>
                  <a:gd name="T120" fmla="*/ 3828 w 5235"/>
                  <a:gd name="T121" fmla="*/ 1677 h 3526"/>
                  <a:gd name="T122" fmla="*/ 3631 w 5235"/>
                  <a:gd name="T123" fmla="*/ 1925 h 3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35" h="3526">
                    <a:moveTo>
                      <a:pt x="3499" y="314"/>
                    </a:moveTo>
                    <a:lnTo>
                      <a:pt x="4028" y="0"/>
                    </a:lnTo>
                    <a:lnTo>
                      <a:pt x="3860" y="0"/>
                    </a:lnTo>
                    <a:lnTo>
                      <a:pt x="3376" y="218"/>
                    </a:lnTo>
                    <a:lnTo>
                      <a:pt x="2881" y="0"/>
                    </a:lnTo>
                    <a:lnTo>
                      <a:pt x="2724" y="0"/>
                    </a:lnTo>
                    <a:lnTo>
                      <a:pt x="3256" y="314"/>
                    </a:lnTo>
                    <a:lnTo>
                      <a:pt x="3499" y="314"/>
                    </a:lnTo>
                    <a:close/>
                    <a:moveTo>
                      <a:pt x="3756" y="2013"/>
                    </a:moveTo>
                    <a:cubicBezTo>
                      <a:pt x="3987" y="1938"/>
                      <a:pt x="4160" y="1809"/>
                      <a:pt x="4183" y="1627"/>
                    </a:cubicBezTo>
                    <a:cubicBezTo>
                      <a:pt x="4183" y="1370"/>
                      <a:pt x="3883" y="1266"/>
                      <a:pt x="3587" y="1206"/>
                    </a:cubicBezTo>
                    <a:cubicBezTo>
                      <a:pt x="3156" y="1120"/>
                      <a:pt x="2851" y="1048"/>
                      <a:pt x="2803" y="863"/>
                    </a:cubicBezTo>
                    <a:cubicBezTo>
                      <a:pt x="2794" y="836"/>
                      <a:pt x="2794" y="823"/>
                      <a:pt x="2794" y="804"/>
                    </a:cubicBezTo>
                    <a:cubicBezTo>
                      <a:pt x="2803" y="604"/>
                      <a:pt x="3085" y="479"/>
                      <a:pt x="3344" y="479"/>
                    </a:cubicBezTo>
                    <a:cubicBezTo>
                      <a:pt x="3606" y="479"/>
                      <a:pt x="3774" y="513"/>
                      <a:pt x="3940" y="670"/>
                    </a:cubicBezTo>
                    <a:lnTo>
                      <a:pt x="4083" y="623"/>
                    </a:lnTo>
                    <a:cubicBezTo>
                      <a:pt x="3897" y="457"/>
                      <a:pt x="3644" y="413"/>
                      <a:pt x="3344" y="413"/>
                    </a:cubicBezTo>
                    <a:cubicBezTo>
                      <a:pt x="3094" y="413"/>
                      <a:pt x="2879" y="455"/>
                      <a:pt x="2726" y="530"/>
                    </a:cubicBezTo>
                    <a:lnTo>
                      <a:pt x="2726" y="2"/>
                    </a:lnTo>
                    <a:lnTo>
                      <a:pt x="2345" y="2"/>
                    </a:lnTo>
                    <a:lnTo>
                      <a:pt x="1374" y="1263"/>
                    </a:lnTo>
                    <a:lnTo>
                      <a:pt x="1365" y="1263"/>
                    </a:lnTo>
                    <a:lnTo>
                      <a:pt x="375" y="2"/>
                    </a:lnTo>
                    <a:lnTo>
                      <a:pt x="0" y="2"/>
                    </a:lnTo>
                    <a:lnTo>
                      <a:pt x="0" y="1543"/>
                    </a:lnTo>
                    <a:lnTo>
                      <a:pt x="181" y="1543"/>
                    </a:lnTo>
                    <a:lnTo>
                      <a:pt x="181" y="195"/>
                    </a:lnTo>
                    <a:lnTo>
                      <a:pt x="1268" y="1570"/>
                    </a:lnTo>
                    <a:lnTo>
                      <a:pt x="936" y="1570"/>
                    </a:lnTo>
                    <a:lnTo>
                      <a:pt x="936" y="3113"/>
                    </a:lnTo>
                    <a:lnTo>
                      <a:pt x="1090" y="3113"/>
                    </a:lnTo>
                    <a:lnTo>
                      <a:pt x="1090" y="1765"/>
                    </a:lnTo>
                    <a:lnTo>
                      <a:pt x="2192" y="3156"/>
                    </a:lnTo>
                    <a:lnTo>
                      <a:pt x="2197" y="3156"/>
                    </a:lnTo>
                    <a:lnTo>
                      <a:pt x="3308" y="1745"/>
                    </a:lnTo>
                    <a:lnTo>
                      <a:pt x="3308" y="3113"/>
                    </a:lnTo>
                    <a:lnTo>
                      <a:pt x="3633" y="3113"/>
                    </a:lnTo>
                    <a:lnTo>
                      <a:pt x="3633" y="2086"/>
                    </a:lnTo>
                    <a:lnTo>
                      <a:pt x="4208" y="2086"/>
                    </a:lnTo>
                    <a:lnTo>
                      <a:pt x="4208" y="3526"/>
                    </a:lnTo>
                    <a:lnTo>
                      <a:pt x="4542" y="3526"/>
                    </a:lnTo>
                    <a:lnTo>
                      <a:pt x="4542" y="2086"/>
                    </a:lnTo>
                    <a:lnTo>
                      <a:pt x="5235" y="2086"/>
                    </a:lnTo>
                    <a:lnTo>
                      <a:pt x="5235" y="2013"/>
                    </a:lnTo>
                    <a:lnTo>
                      <a:pt x="3756" y="2013"/>
                    </a:lnTo>
                    <a:close/>
                    <a:moveTo>
                      <a:pt x="3631" y="1925"/>
                    </a:moveTo>
                    <a:lnTo>
                      <a:pt x="3631" y="1570"/>
                    </a:lnTo>
                    <a:lnTo>
                      <a:pt x="3251" y="1570"/>
                    </a:lnTo>
                    <a:lnTo>
                      <a:pt x="2940" y="1974"/>
                    </a:lnTo>
                    <a:cubicBezTo>
                      <a:pt x="2811" y="1940"/>
                      <a:pt x="2695" y="1881"/>
                      <a:pt x="2608" y="1793"/>
                    </a:cubicBezTo>
                    <a:lnTo>
                      <a:pt x="2451" y="1852"/>
                    </a:lnTo>
                    <a:cubicBezTo>
                      <a:pt x="2552" y="1950"/>
                      <a:pt x="2704" y="2015"/>
                      <a:pt x="2881" y="2052"/>
                    </a:cubicBezTo>
                    <a:lnTo>
                      <a:pt x="2281" y="2831"/>
                    </a:lnTo>
                    <a:lnTo>
                      <a:pt x="2269" y="2831"/>
                    </a:lnTo>
                    <a:lnTo>
                      <a:pt x="1290" y="1584"/>
                    </a:lnTo>
                    <a:lnTo>
                      <a:pt x="2397" y="177"/>
                    </a:lnTo>
                    <a:lnTo>
                      <a:pt x="2397" y="1543"/>
                    </a:lnTo>
                    <a:lnTo>
                      <a:pt x="2722" y="1543"/>
                    </a:lnTo>
                    <a:lnTo>
                      <a:pt x="2722" y="1168"/>
                    </a:lnTo>
                    <a:cubicBezTo>
                      <a:pt x="2894" y="1238"/>
                      <a:pt x="3129" y="1281"/>
                      <a:pt x="3369" y="1336"/>
                    </a:cubicBezTo>
                    <a:cubicBezTo>
                      <a:pt x="3722" y="1413"/>
                      <a:pt x="3828" y="1547"/>
                      <a:pt x="3828" y="1677"/>
                    </a:cubicBezTo>
                    <a:cubicBezTo>
                      <a:pt x="3830" y="1775"/>
                      <a:pt x="3758" y="1865"/>
                      <a:pt x="3631" y="1925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5" name="Freeform 90">
                <a:extLst>
                  <a:ext uri="{FF2B5EF4-FFF2-40B4-BE49-F238E27FC236}">
                    <a16:creationId xmlns:a16="http://schemas.microsoft.com/office/drawing/2014/main" id="{21689D62-3508-1D27-EEE6-319DAB16AF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2" y="2472"/>
                <a:ext cx="128" cy="111"/>
              </a:xfrm>
              <a:custGeom>
                <a:avLst/>
                <a:gdLst>
                  <a:gd name="T0" fmla="*/ 0 w 564"/>
                  <a:gd name="T1" fmla="*/ 0 h 488"/>
                  <a:gd name="T2" fmla="*/ 79 w 564"/>
                  <a:gd name="T3" fmla="*/ 0 h 488"/>
                  <a:gd name="T4" fmla="*/ 284 w 564"/>
                  <a:gd name="T5" fmla="*/ 443 h 488"/>
                  <a:gd name="T6" fmla="*/ 493 w 564"/>
                  <a:gd name="T7" fmla="*/ 0 h 488"/>
                  <a:gd name="T8" fmla="*/ 564 w 564"/>
                  <a:gd name="T9" fmla="*/ 0 h 488"/>
                  <a:gd name="T10" fmla="*/ 564 w 564"/>
                  <a:gd name="T11" fmla="*/ 488 h 488"/>
                  <a:gd name="T12" fmla="*/ 516 w 564"/>
                  <a:gd name="T13" fmla="*/ 488 h 488"/>
                  <a:gd name="T14" fmla="*/ 518 w 564"/>
                  <a:gd name="T15" fmla="*/ 43 h 488"/>
                  <a:gd name="T16" fmla="*/ 313 w 564"/>
                  <a:gd name="T17" fmla="*/ 488 h 488"/>
                  <a:gd name="T18" fmla="*/ 255 w 564"/>
                  <a:gd name="T19" fmla="*/ 488 h 488"/>
                  <a:gd name="T20" fmla="*/ 43 w 564"/>
                  <a:gd name="T21" fmla="*/ 43 h 488"/>
                  <a:gd name="T22" fmla="*/ 48 w 564"/>
                  <a:gd name="T23" fmla="*/ 488 h 488"/>
                  <a:gd name="T24" fmla="*/ 0 w 564"/>
                  <a:gd name="T25" fmla="*/ 488 h 488"/>
                  <a:gd name="T26" fmla="*/ 0 w 564"/>
                  <a:gd name="T2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4" h="488">
                    <a:moveTo>
                      <a:pt x="0" y="0"/>
                    </a:moveTo>
                    <a:lnTo>
                      <a:pt x="79" y="0"/>
                    </a:lnTo>
                    <a:lnTo>
                      <a:pt x="284" y="443"/>
                    </a:lnTo>
                    <a:lnTo>
                      <a:pt x="493" y="0"/>
                    </a:lnTo>
                    <a:lnTo>
                      <a:pt x="564" y="0"/>
                    </a:lnTo>
                    <a:lnTo>
                      <a:pt x="564" y="488"/>
                    </a:lnTo>
                    <a:lnTo>
                      <a:pt x="516" y="488"/>
                    </a:lnTo>
                    <a:lnTo>
                      <a:pt x="518" y="43"/>
                    </a:lnTo>
                    <a:lnTo>
                      <a:pt x="313" y="488"/>
                    </a:lnTo>
                    <a:lnTo>
                      <a:pt x="255" y="488"/>
                    </a:lnTo>
                    <a:lnTo>
                      <a:pt x="43" y="43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6" name="Rectangle 91">
                <a:extLst>
                  <a:ext uri="{FF2B5EF4-FFF2-40B4-BE49-F238E27FC236}">
                    <a16:creationId xmlns:a16="http://schemas.microsoft.com/office/drawing/2014/main" id="{17D13BF3-CFB7-65A8-87C4-7856D7BC0B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92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7" name="Freeform 92">
                <a:extLst>
                  <a:ext uri="{FF2B5EF4-FFF2-40B4-BE49-F238E27FC236}">
                    <a16:creationId xmlns:a16="http://schemas.microsoft.com/office/drawing/2014/main" id="{922372BA-AA86-1E91-C72F-F4D10BBD80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6" y="2472"/>
                <a:ext cx="102" cy="111"/>
              </a:xfrm>
              <a:custGeom>
                <a:avLst/>
                <a:gdLst>
                  <a:gd name="T0" fmla="*/ 0 w 452"/>
                  <a:gd name="T1" fmla="*/ 0 h 488"/>
                  <a:gd name="T2" fmla="*/ 63 w 452"/>
                  <a:gd name="T3" fmla="*/ 0 h 488"/>
                  <a:gd name="T4" fmla="*/ 404 w 452"/>
                  <a:gd name="T5" fmla="*/ 438 h 488"/>
                  <a:gd name="T6" fmla="*/ 404 w 452"/>
                  <a:gd name="T7" fmla="*/ 0 h 488"/>
                  <a:gd name="T8" fmla="*/ 452 w 452"/>
                  <a:gd name="T9" fmla="*/ 0 h 488"/>
                  <a:gd name="T10" fmla="*/ 452 w 452"/>
                  <a:gd name="T11" fmla="*/ 488 h 488"/>
                  <a:gd name="T12" fmla="*/ 386 w 452"/>
                  <a:gd name="T13" fmla="*/ 488 h 488"/>
                  <a:gd name="T14" fmla="*/ 48 w 452"/>
                  <a:gd name="T15" fmla="*/ 50 h 488"/>
                  <a:gd name="T16" fmla="*/ 48 w 452"/>
                  <a:gd name="T17" fmla="*/ 488 h 488"/>
                  <a:gd name="T18" fmla="*/ 0 w 452"/>
                  <a:gd name="T19" fmla="*/ 488 h 488"/>
                  <a:gd name="T20" fmla="*/ 0 w 452"/>
                  <a:gd name="T21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2" h="488">
                    <a:moveTo>
                      <a:pt x="0" y="0"/>
                    </a:moveTo>
                    <a:lnTo>
                      <a:pt x="63" y="0"/>
                    </a:lnTo>
                    <a:lnTo>
                      <a:pt x="404" y="438"/>
                    </a:lnTo>
                    <a:lnTo>
                      <a:pt x="404" y="0"/>
                    </a:lnTo>
                    <a:lnTo>
                      <a:pt x="452" y="0"/>
                    </a:lnTo>
                    <a:lnTo>
                      <a:pt x="452" y="488"/>
                    </a:lnTo>
                    <a:lnTo>
                      <a:pt x="386" y="488"/>
                    </a:lnTo>
                    <a:lnTo>
                      <a:pt x="48" y="50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8" name="Rectangle 93">
                <a:extLst>
                  <a:ext uri="{FF2B5EF4-FFF2-40B4-BE49-F238E27FC236}">
                    <a16:creationId xmlns:a16="http://schemas.microsoft.com/office/drawing/2014/main" id="{7C75748A-94BE-98E9-A21C-D88BB8C43F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91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9" name="Freeform 94">
                <a:extLst>
                  <a:ext uri="{FF2B5EF4-FFF2-40B4-BE49-F238E27FC236}">
                    <a16:creationId xmlns:a16="http://schemas.microsoft.com/office/drawing/2014/main" id="{6D8A6327-17F2-04EC-AF21-CE2DA10D42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0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2 w 407"/>
                  <a:gd name="T5" fmla="*/ 464 h 512"/>
                  <a:gd name="T6" fmla="*/ 354 w 407"/>
                  <a:gd name="T7" fmla="*/ 364 h 512"/>
                  <a:gd name="T8" fmla="*/ 232 w 407"/>
                  <a:gd name="T9" fmla="*/ 280 h 512"/>
                  <a:gd name="T10" fmla="*/ 129 w 407"/>
                  <a:gd name="T11" fmla="*/ 262 h 512"/>
                  <a:gd name="T12" fmla="*/ 12 w 407"/>
                  <a:gd name="T13" fmla="*/ 141 h 512"/>
                  <a:gd name="T14" fmla="*/ 198 w 407"/>
                  <a:gd name="T15" fmla="*/ 0 h 512"/>
                  <a:gd name="T16" fmla="*/ 389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6 w 407"/>
                  <a:gd name="T25" fmla="*/ 221 h 512"/>
                  <a:gd name="T26" fmla="*/ 279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2" y="464"/>
                    </a:cubicBezTo>
                    <a:cubicBezTo>
                      <a:pt x="296" y="464"/>
                      <a:pt x="354" y="423"/>
                      <a:pt x="354" y="364"/>
                    </a:cubicBezTo>
                    <a:cubicBezTo>
                      <a:pt x="354" y="309"/>
                      <a:pt x="314" y="294"/>
                      <a:pt x="232" y="280"/>
                    </a:cubicBezTo>
                    <a:lnTo>
                      <a:pt x="129" y="262"/>
                    </a:lnTo>
                    <a:cubicBezTo>
                      <a:pt x="52" y="248"/>
                      <a:pt x="12" y="209"/>
                      <a:pt x="12" y="141"/>
                    </a:cubicBezTo>
                    <a:cubicBezTo>
                      <a:pt x="12" y="57"/>
                      <a:pt x="82" y="0"/>
                      <a:pt x="198" y="0"/>
                    </a:cubicBezTo>
                    <a:cubicBezTo>
                      <a:pt x="318" y="0"/>
                      <a:pt x="388" y="57"/>
                      <a:pt x="389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6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0" name="Freeform 95">
                <a:extLst>
                  <a:ext uri="{FF2B5EF4-FFF2-40B4-BE49-F238E27FC236}">
                    <a16:creationId xmlns:a16="http://schemas.microsoft.com/office/drawing/2014/main" id="{CEC80F72-3540-6F2B-19B0-801BD7B23E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7" y="2472"/>
                <a:ext cx="96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1" name="Freeform 96">
                <a:extLst>
                  <a:ext uri="{FF2B5EF4-FFF2-40B4-BE49-F238E27FC236}">
                    <a16:creationId xmlns:a16="http://schemas.microsoft.com/office/drawing/2014/main" id="{2E727314-38AB-5A58-FBFE-3609DB92C7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82" y="2472"/>
                <a:ext cx="85" cy="111"/>
              </a:xfrm>
              <a:custGeom>
                <a:avLst/>
                <a:gdLst>
                  <a:gd name="T0" fmla="*/ 0 w 375"/>
                  <a:gd name="T1" fmla="*/ 0 h 488"/>
                  <a:gd name="T2" fmla="*/ 375 w 375"/>
                  <a:gd name="T3" fmla="*/ 0 h 488"/>
                  <a:gd name="T4" fmla="*/ 375 w 375"/>
                  <a:gd name="T5" fmla="*/ 47 h 488"/>
                  <a:gd name="T6" fmla="*/ 48 w 375"/>
                  <a:gd name="T7" fmla="*/ 47 h 488"/>
                  <a:gd name="T8" fmla="*/ 48 w 375"/>
                  <a:gd name="T9" fmla="*/ 216 h 488"/>
                  <a:gd name="T10" fmla="*/ 350 w 375"/>
                  <a:gd name="T11" fmla="*/ 216 h 488"/>
                  <a:gd name="T12" fmla="*/ 350 w 375"/>
                  <a:gd name="T13" fmla="*/ 263 h 488"/>
                  <a:gd name="T14" fmla="*/ 48 w 375"/>
                  <a:gd name="T15" fmla="*/ 263 h 488"/>
                  <a:gd name="T16" fmla="*/ 48 w 375"/>
                  <a:gd name="T17" fmla="*/ 441 h 488"/>
                  <a:gd name="T18" fmla="*/ 375 w 375"/>
                  <a:gd name="T19" fmla="*/ 441 h 488"/>
                  <a:gd name="T20" fmla="*/ 375 w 375"/>
                  <a:gd name="T21" fmla="*/ 488 h 488"/>
                  <a:gd name="T22" fmla="*/ 0 w 375"/>
                  <a:gd name="T23" fmla="*/ 488 h 488"/>
                  <a:gd name="T24" fmla="*/ 0 w 375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488">
                    <a:moveTo>
                      <a:pt x="0" y="0"/>
                    </a:moveTo>
                    <a:lnTo>
                      <a:pt x="375" y="0"/>
                    </a:lnTo>
                    <a:lnTo>
                      <a:pt x="375" y="47"/>
                    </a:lnTo>
                    <a:lnTo>
                      <a:pt x="48" y="47"/>
                    </a:lnTo>
                    <a:lnTo>
                      <a:pt x="48" y="216"/>
                    </a:lnTo>
                    <a:lnTo>
                      <a:pt x="350" y="216"/>
                    </a:lnTo>
                    <a:lnTo>
                      <a:pt x="350" y="263"/>
                    </a:lnTo>
                    <a:lnTo>
                      <a:pt x="48" y="263"/>
                    </a:lnTo>
                    <a:lnTo>
                      <a:pt x="48" y="441"/>
                    </a:lnTo>
                    <a:lnTo>
                      <a:pt x="375" y="441"/>
                    </a:lnTo>
                    <a:lnTo>
                      <a:pt x="375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2" name="Freeform 97">
                <a:extLst>
                  <a:ext uri="{FF2B5EF4-FFF2-40B4-BE49-F238E27FC236}">
                    <a16:creationId xmlns:a16="http://schemas.microsoft.com/office/drawing/2014/main" id="{CCE0FCB4-432E-9A98-F51C-D37B82F8873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03" y="2472"/>
                <a:ext cx="96" cy="111"/>
              </a:xfrm>
              <a:custGeom>
                <a:avLst/>
                <a:gdLst>
                  <a:gd name="T0" fmla="*/ 0 w 423"/>
                  <a:gd name="T1" fmla="*/ 0 h 488"/>
                  <a:gd name="T2" fmla="*/ 234 w 423"/>
                  <a:gd name="T3" fmla="*/ 0 h 488"/>
                  <a:gd name="T4" fmla="*/ 409 w 423"/>
                  <a:gd name="T5" fmla="*/ 131 h 488"/>
                  <a:gd name="T6" fmla="*/ 325 w 423"/>
                  <a:gd name="T7" fmla="*/ 252 h 488"/>
                  <a:gd name="T8" fmla="*/ 400 w 423"/>
                  <a:gd name="T9" fmla="*/ 345 h 488"/>
                  <a:gd name="T10" fmla="*/ 423 w 423"/>
                  <a:gd name="T11" fmla="*/ 488 h 488"/>
                  <a:gd name="T12" fmla="*/ 366 w 423"/>
                  <a:gd name="T13" fmla="*/ 488 h 488"/>
                  <a:gd name="T14" fmla="*/ 350 w 423"/>
                  <a:gd name="T15" fmla="*/ 345 h 488"/>
                  <a:gd name="T16" fmla="*/ 255 w 423"/>
                  <a:gd name="T17" fmla="*/ 279 h 488"/>
                  <a:gd name="T18" fmla="*/ 50 w 423"/>
                  <a:gd name="T19" fmla="*/ 279 h 488"/>
                  <a:gd name="T20" fmla="*/ 50 w 423"/>
                  <a:gd name="T21" fmla="*/ 488 h 488"/>
                  <a:gd name="T22" fmla="*/ 1 w 423"/>
                  <a:gd name="T23" fmla="*/ 488 h 488"/>
                  <a:gd name="T24" fmla="*/ 1 w 423"/>
                  <a:gd name="T25" fmla="*/ 0 h 488"/>
                  <a:gd name="T26" fmla="*/ 0 w 423"/>
                  <a:gd name="T27" fmla="*/ 0 h 488"/>
                  <a:gd name="T28" fmla="*/ 50 w 423"/>
                  <a:gd name="T29" fmla="*/ 45 h 488"/>
                  <a:gd name="T30" fmla="*/ 50 w 423"/>
                  <a:gd name="T31" fmla="*/ 232 h 488"/>
                  <a:gd name="T32" fmla="*/ 228 w 423"/>
                  <a:gd name="T33" fmla="*/ 232 h 488"/>
                  <a:gd name="T34" fmla="*/ 359 w 423"/>
                  <a:gd name="T35" fmla="*/ 140 h 488"/>
                  <a:gd name="T36" fmla="*/ 221 w 423"/>
                  <a:gd name="T37" fmla="*/ 47 h 488"/>
                  <a:gd name="T38" fmla="*/ 50 w 423"/>
                  <a:gd name="T39" fmla="*/ 47 h 488"/>
                  <a:gd name="T40" fmla="*/ 50 w 423"/>
                  <a:gd name="T41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3" h="488">
                    <a:moveTo>
                      <a:pt x="0" y="0"/>
                    </a:moveTo>
                    <a:lnTo>
                      <a:pt x="234" y="0"/>
                    </a:lnTo>
                    <a:cubicBezTo>
                      <a:pt x="350" y="0"/>
                      <a:pt x="409" y="45"/>
                      <a:pt x="409" y="131"/>
                    </a:cubicBezTo>
                    <a:cubicBezTo>
                      <a:pt x="409" y="195"/>
                      <a:pt x="384" y="232"/>
                      <a:pt x="325" y="252"/>
                    </a:cubicBezTo>
                    <a:cubicBezTo>
                      <a:pt x="380" y="261"/>
                      <a:pt x="393" y="286"/>
                      <a:pt x="400" y="345"/>
                    </a:cubicBezTo>
                    <a:cubicBezTo>
                      <a:pt x="407" y="409"/>
                      <a:pt x="403" y="459"/>
                      <a:pt x="423" y="488"/>
                    </a:cubicBezTo>
                    <a:lnTo>
                      <a:pt x="366" y="488"/>
                    </a:lnTo>
                    <a:cubicBezTo>
                      <a:pt x="352" y="443"/>
                      <a:pt x="355" y="395"/>
                      <a:pt x="350" y="345"/>
                    </a:cubicBezTo>
                    <a:cubicBezTo>
                      <a:pt x="344" y="295"/>
                      <a:pt x="316" y="279"/>
                      <a:pt x="255" y="279"/>
                    </a:cubicBezTo>
                    <a:lnTo>
                      <a:pt x="50" y="279"/>
                    </a:lnTo>
                    <a:lnTo>
                      <a:pt x="50" y="488"/>
                    </a:lnTo>
                    <a:lnTo>
                      <a:pt x="1" y="48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50" y="45"/>
                    </a:moveTo>
                    <a:lnTo>
                      <a:pt x="50" y="232"/>
                    </a:lnTo>
                    <a:lnTo>
                      <a:pt x="228" y="232"/>
                    </a:lnTo>
                    <a:cubicBezTo>
                      <a:pt x="318" y="232"/>
                      <a:pt x="359" y="207"/>
                      <a:pt x="359" y="140"/>
                    </a:cubicBezTo>
                    <a:cubicBezTo>
                      <a:pt x="359" y="66"/>
                      <a:pt x="316" y="47"/>
                      <a:pt x="221" y="47"/>
                    </a:cubicBezTo>
                    <a:lnTo>
                      <a:pt x="50" y="47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3" name="Freeform 98">
                <a:extLst>
                  <a:ext uri="{FF2B5EF4-FFF2-40B4-BE49-F238E27FC236}">
                    <a16:creationId xmlns:a16="http://schemas.microsoft.com/office/drawing/2014/main" id="{75B809BC-652D-7D09-2225-F630D1AF3F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0" y="2469"/>
                <a:ext cx="93" cy="117"/>
              </a:xfrm>
              <a:custGeom>
                <a:avLst/>
                <a:gdLst>
                  <a:gd name="T0" fmla="*/ 49 w 408"/>
                  <a:gd name="T1" fmla="*/ 339 h 512"/>
                  <a:gd name="T2" fmla="*/ 49 w 408"/>
                  <a:gd name="T3" fmla="*/ 341 h 512"/>
                  <a:gd name="T4" fmla="*/ 204 w 408"/>
                  <a:gd name="T5" fmla="*/ 464 h 512"/>
                  <a:gd name="T6" fmla="*/ 356 w 408"/>
                  <a:gd name="T7" fmla="*/ 364 h 512"/>
                  <a:gd name="T8" fmla="*/ 234 w 408"/>
                  <a:gd name="T9" fmla="*/ 280 h 512"/>
                  <a:gd name="T10" fmla="*/ 131 w 408"/>
                  <a:gd name="T11" fmla="*/ 262 h 512"/>
                  <a:gd name="T12" fmla="*/ 15 w 408"/>
                  <a:gd name="T13" fmla="*/ 141 h 512"/>
                  <a:gd name="T14" fmla="*/ 200 w 408"/>
                  <a:gd name="T15" fmla="*/ 0 h 512"/>
                  <a:gd name="T16" fmla="*/ 392 w 408"/>
                  <a:gd name="T17" fmla="*/ 150 h 512"/>
                  <a:gd name="T18" fmla="*/ 343 w 408"/>
                  <a:gd name="T19" fmla="*/ 150 h 512"/>
                  <a:gd name="T20" fmla="*/ 202 w 408"/>
                  <a:gd name="T21" fmla="*/ 44 h 512"/>
                  <a:gd name="T22" fmla="*/ 65 w 408"/>
                  <a:gd name="T23" fmla="*/ 139 h 512"/>
                  <a:gd name="T24" fmla="*/ 186 w 408"/>
                  <a:gd name="T25" fmla="*/ 221 h 512"/>
                  <a:gd name="T26" fmla="*/ 279 w 408"/>
                  <a:gd name="T27" fmla="*/ 237 h 512"/>
                  <a:gd name="T28" fmla="*/ 408 w 408"/>
                  <a:gd name="T29" fmla="*/ 362 h 512"/>
                  <a:gd name="T30" fmla="*/ 209 w 408"/>
                  <a:gd name="T31" fmla="*/ 512 h 512"/>
                  <a:gd name="T32" fmla="*/ 0 w 408"/>
                  <a:gd name="T33" fmla="*/ 346 h 512"/>
                  <a:gd name="T34" fmla="*/ 0 w 408"/>
                  <a:gd name="T35" fmla="*/ 339 h 512"/>
                  <a:gd name="T36" fmla="*/ 49 w 408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8" h="512">
                    <a:moveTo>
                      <a:pt x="49" y="339"/>
                    </a:moveTo>
                    <a:lnTo>
                      <a:pt x="49" y="341"/>
                    </a:lnTo>
                    <a:cubicBezTo>
                      <a:pt x="49" y="414"/>
                      <a:pt x="109" y="464"/>
                      <a:pt x="204" y="464"/>
                    </a:cubicBezTo>
                    <a:cubicBezTo>
                      <a:pt x="299" y="464"/>
                      <a:pt x="356" y="423"/>
                      <a:pt x="356" y="364"/>
                    </a:cubicBezTo>
                    <a:cubicBezTo>
                      <a:pt x="356" y="309"/>
                      <a:pt x="316" y="294"/>
                      <a:pt x="234" y="280"/>
                    </a:cubicBezTo>
                    <a:lnTo>
                      <a:pt x="131" y="262"/>
                    </a:lnTo>
                    <a:cubicBezTo>
                      <a:pt x="54" y="248"/>
                      <a:pt x="15" y="209"/>
                      <a:pt x="15" y="141"/>
                    </a:cubicBezTo>
                    <a:cubicBezTo>
                      <a:pt x="15" y="57"/>
                      <a:pt x="84" y="0"/>
                      <a:pt x="200" y="0"/>
                    </a:cubicBezTo>
                    <a:cubicBezTo>
                      <a:pt x="320" y="0"/>
                      <a:pt x="390" y="57"/>
                      <a:pt x="392" y="150"/>
                    </a:cubicBezTo>
                    <a:lnTo>
                      <a:pt x="343" y="150"/>
                    </a:lnTo>
                    <a:cubicBezTo>
                      <a:pt x="338" y="82"/>
                      <a:pt x="288" y="44"/>
                      <a:pt x="202" y="44"/>
                    </a:cubicBezTo>
                    <a:cubicBezTo>
                      <a:pt x="116" y="44"/>
                      <a:pt x="65" y="82"/>
                      <a:pt x="65" y="139"/>
                    </a:cubicBezTo>
                    <a:cubicBezTo>
                      <a:pt x="65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8" y="253"/>
                      <a:pt x="408" y="291"/>
                      <a:pt x="408" y="362"/>
                    </a:cubicBezTo>
                    <a:cubicBezTo>
                      <a:pt x="408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9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4" name="Freeform 99">
                <a:extLst>
                  <a:ext uri="{FF2B5EF4-FFF2-40B4-BE49-F238E27FC236}">
                    <a16:creationId xmlns:a16="http://schemas.microsoft.com/office/drawing/2014/main" id="{3F673D88-A4AD-B449-92EC-4B4F87391C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2472"/>
                <a:ext cx="96" cy="111"/>
              </a:xfrm>
              <a:custGeom>
                <a:avLst/>
                <a:gdLst>
                  <a:gd name="T0" fmla="*/ 187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6 w 425"/>
                  <a:gd name="T11" fmla="*/ 45 h 488"/>
                  <a:gd name="T12" fmla="*/ 236 w 425"/>
                  <a:gd name="T13" fmla="*/ 488 h 488"/>
                  <a:gd name="T14" fmla="*/ 187 w 425"/>
                  <a:gd name="T15" fmla="*/ 488 h 488"/>
                  <a:gd name="T16" fmla="*/ 187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87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6" y="45"/>
                    </a:lnTo>
                    <a:lnTo>
                      <a:pt x="236" y="488"/>
                    </a:lnTo>
                    <a:lnTo>
                      <a:pt x="187" y="488"/>
                    </a:lnTo>
                    <a:lnTo>
                      <a:pt x="187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5" name="Freeform 100">
                <a:extLst>
                  <a:ext uri="{FF2B5EF4-FFF2-40B4-BE49-F238E27FC236}">
                    <a16:creationId xmlns:a16="http://schemas.microsoft.com/office/drawing/2014/main" id="{90402A51-4FD3-239D-F71A-AD2BFA5D50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60" y="2472"/>
                <a:ext cx="114" cy="111"/>
              </a:xfrm>
              <a:custGeom>
                <a:avLst/>
                <a:gdLst>
                  <a:gd name="T0" fmla="*/ 0 w 499"/>
                  <a:gd name="T1" fmla="*/ 0 h 488"/>
                  <a:gd name="T2" fmla="*/ 54 w 499"/>
                  <a:gd name="T3" fmla="*/ 0 h 488"/>
                  <a:gd name="T4" fmla="*/ 250 w 499"/>
                  <a:gd name="T5" fmla="*/ 447 h 488"/>
                  <a:gd name="T6" fmla="*/ 445 w 499"/>
                  <a:gd name="T7" fmla="*/ 0 h 488"/>
                  <a:gd name="T8" fmla="*/ 499 w 499"/>
                  <a:gd name="T9" fmla="*/ 0 h 488"/>
                  <a:gd name="T10" fmla="*/ 281 w 499"/>
                  <a:gd name="T11" fmla="*/ 488 h 488"/>
                  <a:gd name="T12" fmla="*/ 218 w 499"/>
                  <a:gd name="T13" fmla="*/ 488 h 488"/>
                  <a:gd name="T14" fmla="*/ 0 w 499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488">
                    <a:moveTo>
                      <a:pt x="0" y="0"/>
                    </a:moveTo>
                    <a:lnTo>
                      <a:pt x="54" y="0"/>
                    </a:lnTo>
                    <a:lnTo>
                      <a:pt x="250" y="447"/>
                    </a:lnTo>
                    <a:lnTo>
                      <a:pt x="445" y="0"/>
                    </a:lnTo>
                    <a:lnTo>
                      <a:pt x="499" y="0"/>
                    </a:lnTo>
                    <a:lnTo>
                      <a:pt x="281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6" name="Freeform 101">
                <a:extLst>
                  <a:ext uri="{FF2B5EF4-FFF2-40B4-BE49-F238E27FC236}">
                    <a16:creationId xmlns:a16="http://schemas.microsoft.com/office/drawing/2014/main" id="{626CB23B-27F3-ADBF-0879-01180C601CE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95" y="2469"/>
                <a:ext cx="116" cy="117"/>
              </a:xfrm>
              <a:custGeom>
                <a:avLst/>
                <a:gdLst>
                  <a:gd name="T0" fmla="*/ 256 w 513"/>
                  <a:gd name="T1" fmla="*/ 514 h 514"/>
                  <a:gd name="T2" fmla="*/ 0 w 513"/>
                  <a:gd name="T3" fmla="*/ 257 h 514"/>
                  <a:gd name="T4" fmla="*/ 256 w 513"/>
                  <a:gd name="T5" fmla="*/ 0 h 514"/>
                  <a:gd name="T6" fmla="*/ 513 w 513"/>
                  <a:gd name="T7" fmla="*/ 257 h 514"/>
                  <a:gd name="T8" fmla="*/ 256 w 513"/>
                  <a:gd name="T9" fmla="*/ 514 h 514"/>
                  <a:gd name="T10" fmla="*/ 461 w 513"/>
                  <a:gd name="T11" fmla="*/ 259 h 514"/>
                  <a:gd name="T12" fmla="*/ 254 w 513"/>
                  <a:gd name="T13" fmla="*/ 50 h 514"/>
                  <a:gd name="T14" fmla="*/ 47 w 513"/>
                  <a:gd name="T15" fmla="*/ 259 h 514"/>
                  <a:gd name="T16" fmla="*/ 254 w 513"/>
                  <a:gd name="T17" fmla="*/ 468 h 514"/>
                  <a:gd name="T18" fmla="*/ 461 w 513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3" h="514">
                    <a:moveTo>
                      <a:pt x="256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7" y="0"/>
                      <a:pt x="256" y="0"/>
                    </a:cubicBezTo>
                    <a:cubicBezTo>
                      <a:pt x="417" y="0"/>
                      <a:pt x="513" y="98"/>
                      <a:pt x="513" y="257"/>
                    </a:cubicBezTo>
                    <a:cubicBezTo>
                      <a:pt x="511" y="416"/>
                      <a:pt x="415" y="514"/>
                      <a:pt x="256" y="514"/>
                    </a:cubicBezTo>
                    <a:moveTo>
                      <a:pt x="461" y="259"/>
                    </a:moveTo>
                    <a:cubicBezTo>
                      <a:pt x="461" y="128"/>
                      <a:pt x="385" y="50"/>
                      <a:pt x="254" y="50"/>
                    </a:cubicBezTo>
                    <a:cubicBezTo>
                      <a:pt x="126" y="50"/>
                      <a:pt x="47" y="129"/>
                      <a:pt x="47" y="259"/>
                    </a:cubicBezTo>
                    <a:cubicBezTo>
                      <a:pt x="47" y="389"/>
                      <a:pt x="124" y="468"/>
                      <a:pt x="254" y="468"/>
                    </a:cubicBezTo>
                    <a:cubicBezTo>
                      <a:pt x="385" y="468"/>
                      <a:pt x="461" y="389"/>
                      <a:pt x="461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7" name="Freeform 102">
                <a:extLst>
                  <a:ext uri="{FF2B5EF4-FFF2-40B4-BE49-F238E27FC236}">
                    <a16:creationId xmlns:a16="http://schemas.microsoft.com/office/drawing/2014/main" id="{7749576E-0BF1-2E4C-06B8-022AD801F79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108" y="2438"/>
                <a:ext cx="92" cy="148"/>
              </a:xfrm>
              <a:custGeom>
                <a:avLst/>
                <a:gdLst>
                  <a:gd name="T0" fmla="*/ 50 w 407"/>
                  <a:gd name="T1" fmla="*/ 475 h 648"/>
                  <a:gd name="T2" fmla="*/ 50 w 407"/>
                  <a:gd name="T3" fmla="*/ 477 h 648"/>
                  <a:gd name="T4" fmla="*/ 204 w 407"/>
                  <a:gd name="T5" fmla="*/ 600 h 648"/>
                  <a:gd name="T6" fmla="*/ 356 w 407"/>
                  <a:gd name="T7" fmla="*/ 500 h 648"/>
                  <a:gd name="T8" fmla="*/ 234 w 407"/>
                  <a:gd name="T9" fmla="*/ 416 h 648"/>
                  <a:gd name="T10" fmla="*/ 131 w 407"/>
                  <a:gd name="T11" fmla="*/ 398 h 648"/>
                  <a:gd name="T12" fmla="*/ 14 w 407"/>
                  <a:gd name="T13" fmla="*/ 277 h 648"/>
                  <a:gd name="T14" fmla="*/ 200 w 407"/>
                  <a:gd name="T15" fmla="*/ 136 h 648"/>
                  <a:gd name="T16" fmla="*/ 391 w 407"/>
                  <a:gd name="T17" fmla="*/ 286 h 648"/>
                  <a:gd name="T18" fmla="*/ 343 w 407"/>
                  <a:gd name="T19" fmla="*/ 286 h 648"/>
                  <a:gd name="T20" fmla="*/ 202 w 407"/>
                  <a:gd name="T21" fmla="*/ 180 h 648"/>
                  <a:gd name="T22" fmla="*/ 65 w 407"/>
                  <a:gd name="T23" fmla="*/ 275 h 648"/>
                  <a:gd name="T24" fmla="*/ 186 w 407"/>
                  <a:gd name="T25" fmla="*/ 357 h 648"/>
                  <a:gd name="T26" fmla="*/ 279 w 407"/>
                  <a:gd name="T27" fmla="*/ 373 h 648"/>
                  <a:gd name="T28" fmla="*/ 407 w 407"/>
                  <a:gd name="T29" fmla="*/ 498 h 648"/>
                  <a:gd name="T30" fmla="*/ 209 w 407"/>
                  <a:gd name="T31" fmla="*/ 648 h 648"/>
                  <a:gd name="T32" fmla="*/ 0 w 407"/>
                  <a:gd name="T33" fmla="*/ 482 h 648"/>
                  <a:gd name="T34" fmla="*/ 0 w 407"/>
                  <a:gd name="T35" fmla="*/ 475 h 648"/>
                  <a:gd name="T36" fmla="*/ 50 w 407"/>
                  <a:gd name="T37" fmla="*/ 475 h 648"/>
                  <a:gd name="T38" fmla="*/ 270 w 407"/>
                  <a:gd name="T39" fmla="*/ 0 h 648"/>
                  <a:gd name="T40" fmla="*/ 322 w 407"/>
                  <a:gd name="T41" fmla="*/ 0 h 648"/>
                  <a:gd name="T42" fmla="*/ 227 w 407"/>
                  <a:gd name="T43" fmla="*/ 100 h 648"/>
                  <a:gd name="T44" fmla="*/ 172 w 407"/>
                  <a:gd name="T45" fmla="*/ 100 h 648"/>
                  <a:gd name="T46" fmla="*/ 77 w 407"/>
                  <a:gd name="T47" fmla="*/ 0 h 648"/>
                  <a:gd name="T48" fmla="*/ 129 w 407"/>
                  <a:gd name="T49" fmla="*/ 0 h 648"/>
                  <a:gd name="T50" fmla="*/ 198 w 407"/>
                  <a:gd name="T51" fmla="*/ 71 h 648"/>
                  <a:gd name="T52" fmla="*/ 270 w 407"/>
                  <a:gd name="T53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7" h="648">
                    <a:moveTo>
                      <a:pt x="50" y="475"/>
                    </a:moveTo>
                    <a:lnTo>
                      <a:pt x="50" y="477"/>
                    </a:lnTo>
                    <a:cubicBezTo>
                      <a:pt x="50" y="550"/>
                      <a:pt x="111" y="600"/>
                      <a:pt x="204" y="600"/>
                    </a:cubicBezTo>
                    <a:cubicBezTo>
                      <a:pt x="298" y="600"/>
                      <a:pt x="356" y="559"/>
                      <a:pt x="356" y="500"/>
                    </a:cubicBezTo>
                    <a:cubicBezTo>
                      <a:pt x="356" y="445"/>
                      <a:pt x="316" y="430"/>
                      <a:pt x="234" y="416"/>
                    </a:cubicBezTo>
                    <a:lnTo>
                      <a:pt x="131" y="398"/>
                    </a:lnTo>
                    <a:cubicBezTo>
                      <a:pt x="54" y="384"/>
                      <a:pt x="14" y="345"/>
                      <a:pt x="14" y="277"/>
                    </a:cubicBezTo>
                    <a:cubicBezTo>
                      <a:pt x="14" y="193"/>
                      <a:pt x="82" y="136"/>
                      <a:pt x="200" y="136"/>
                    </a:cubicBezTo>
                    <a:cubicBezTo>
                      <a:pt x="318" y="136"/>
                      <a:pt x="390" y="193"/>
                      <a:pt x="391" y="286"/>
                    </a:cubicBezTo>
                    <a:lnTo>
                      <a:pt x="343" y="286"/>
                    </a:lnTo>
                    <a:cubicBezTo>
                      <a:pt x="336" y="218"/>
                      <a:pt x="288" y="180"/>
                      <a:pt x="202" y="180"/>
                    </a:cubicBezTo>
                    <a:cubicBezTo>
                      <a:pt x="116" y="180"/>
                      <a:pt x="65" y="218"/>
                      <a:pt x="65" y="275"/>
                    </a:cubicBezTo>
                    <a:cubicBezTo>
                      <a:pt x="65" y="327"/>
                      <a:pt x="104" y="343"/>
                      <a:pt x="186" y="357"/>
                    </a:cubicBezTo>
                    <a:lnTo>
                      <a:pt x="279" y="373"/>
                    </a:lnTo>
                    <a:cubicBezTo>
                      <a:pt x="368" y="389"/>
                      <a:pt x="407" y="427"/>
                      <a:pt x="407" y="498"/>
                    </a:cubicBezTo>
                    <a:cubicBezTo>
                      <a:pt x="407" y="591"/>
                      <a:pt x="336" y="648"/>
                      <a:pt x="209" y="648"/>
                    </a:cubicBezTo>
                    <a:cubicBezTo>
                      <a:pt x="79" y="648"/>
                      <a:pt x="0" y="584"/>
                      <a:pt x="0" y="482"/>
                    </a:cubicBezTo>
                    <a:lnTo>
                      <a:pt x="0" y="475"/>
                    </a:lnTo>
                    <a:lnTo>
                      <a:pt x="50" y="475"/>
                    </a:lnTo>
                    <a:close/>
                    <a:moveTo>
                      <a:pt x="270" y="0"/>
                    </a:moveTo>
                    <a:lnTo>
                      <a:pt x="322" y="0"/>
                    </a:lnTo>
                    <a:lnTo>
                      <a:pt x="227" y="100"/>
                    </a:lnTo>
                    <a:lnTo>
                      <a:pt x="172" y="100"/>
                    </a:lnTo>
                    <a:lnTo>
                      <a:pt x="77" y="0"/>
                    </a:lnTo>
                    <a:lnTo>
                      <a:pt x="129" y="0"/>
                    </a:lnTo>
                    <a:lnTo>
                      <a:pt x="198" y="7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8" name="Freeform 103">
                <a:extLst>
                  <a:ext uri="{FF2B5EF4-FFF2-40B4-BE49-F238E27FC236}">
                    <a16:creationId xmlns:a16="http://schemas.microsoft.com/office/drawing/2014/main" id="{B86599CC-5E67-C668-8399-CF9A4E52F9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8" y="2472"/>
                <a:ext cx="95" cy="111"/>
              </a:xfrm>
              <a:custGeom>
                <a:avLst/>
                <a:gdLst>
                  <a:gd name="T0" fmla="*/ 0 w 418"/>
                  <a:gd name="T1" fmla="*/ 0 h 488"/>
                  <a:gd name="T2" fmla="*/ 48 w 418"/>
                  <a:gd name="T3" fmla="*/ 0 h 488"/>
                  <a:gd name="T4" fmla="*/ 48 w 418"/>
                  <a:gd name="T5" fmla="*/ 266 h 488"/>
                  <a:gd name="T6" fmla="*/ 350 w 418"/>
                  <a:gd name="T7" fmla="*/ 0 h 488"/>
                  <a:gd name="T8" fmla="*/ 418 w 418"/>
                  <a:gd name="T9" fmla="*/ 0 h 488"/>
                  <a:gd name="T10" fmla="*/ 187 w 418"/>
                  <a:gd name="T11" fmla="*/ 204 h 488"/>
                  <a:gd name="T12" fmla="*/ 418 w 418"/>
                  <a:gd name="T13" fmla="*/ 488 h 488"/>
                  <a:gd name="T14" fmla="*/ 355 w 418"/>
                  <a:gd name="T15" fmla="*/ 488 h 488"/>
                  <a:gd name="T16" fmla="*/ 152 w 418"/>
                  <a:gd name="T17" fmla="*/ 236 h 488"/>
                  <a:gd name="T18" fmla="*/ 48 w 418"/>
                  <a:gd name="T19" fmla="*/ 327 h 488"/>
                  <a:gd name="T20" fmla="*/ 48 w 418"/>
                  <a:gd name="T21" fmla="*/ 488 h 488"/>
                  <a:gd name="T22" fmla="*/ 0 w 418"/>
                  <a:gd name="T23" fmla="*/ 488 h 488"/>
                  <a:gd name="T24" fmla="*/ 0 w 418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88">
                    <a:moveTo>
                      <a:pt x="0" y="0"/>
                    </a:moveTo>
                    <a:lnTo>
                      <a:pt x="48" y="0"/>
                    </a:lnTo>
                    <a:lnTo>
                      <a:pt x="48" y="266"/>
                    </a:lnTo>
                    <a:lnTo>
                      <a:pt x="350" y="0"/>
                    </a:lnTo>
                    <a:lnTo>
                      <a:pt x="418" y="0"/>
                    </a:lnTo>
                    <a:lnTo>
                      <a:pt x="187" y="204"/>
                    </a:lnTo>
                    <a:lnTo>
                      <a:pt x="418" y="488"/>
                    </a:lnTo>
                    <a:lnTo>
                      <a:pt x="355" y="488"/>
                    </a:lnTo>
                    <a:lnTo>
                      <a:pt x="152" y="236"/>
                    </a:lnTo>
                    <a:lnTo>
                      <a:pt x="48" y="327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9" name="Freeform 104">
                <a:extLst>
                  <a:ext uri="{FF2B5EF4-FFF2-40B4-BE49-F238E27FC236}">
                    <a16:creationId xmlns:a16="http://schemas.microsoft.com/office/drawing/2014/main" id="{B0135012-D8DB-B38C-E420-054F86C82D2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351" y="2469"/>
                <a:ext cx="117" cy="117"/>
              </a:xfrm>
              <a:custGeom>
                <a:avLst/>
                <a:gdLst>
                  <a:gd name="T0" fmla="*/ 255 w 512"/>
                  <a:gd name="T1" fmla="*/ 514 h 514"/>
                  <a:gd name="T2" fmla="*/ 0 w 512"/>
                  <a:gd name="T3" fmla="*/ 257 h 514"/>
                  <a:gd name="T4" fmla="*/ 255 w 512"/>
                  <a:gd name="T5" fmla="*/ 0 h 514"/>
                  <a:gd name="T6" fmla="*/ 512 w 512"/>
                  <a:gd name="T7" fmla="*/ 257 h 514"/>
                  <a:gd name="T8" fmla="*/ 255 w 512"/>
                  <a:gd name="T9" fmla="*/ 514 h 514"/>
                  <a:gd name="T10" fmla="*/ 462 w 512"/>
                  <a:gd name="T11" fmla="*/ 259 h 514"/>
                  <a:gd name="T12" fmla="*/ 255 w 512"/>
                  <a:gd name="T13" fmla="*/ 50 h 514"/>
                  <a:gd name="T14" fmla="*/ 48 w 512"/>
                  <a:gd name="T15" fmla="*/ 259 h 514"/>
                  <a:gd name="T16" fmla="*/ 255 w 512"/>
                  <a:gd name="T17" fmla="*/ 468 h 514"/>
                  <a:gd name="T18" fmla="*/ 462 w 512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4">
                    <a:moveTo>
                      <a:pt x="255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6" y="0"/>
                      <a:pt x="255" y="0"/>
                    </a:cubicBezTo>
                    <a:cubicBezTo>
                      <a:pt x="416" y="0"/>
                      <a:pt x="512" y="98"/>
                      <a:pt x="512" y="257"/>
                    </a:cubicBezTo>
                    <a:cubicBezTo>
                      <a:pt x="512" y="416"/>
                      <a:pt x="416" y="514"/>
                      <a:pt x="255" y="514"/>
                    </a:cubicBezTo>
                    <a:moveTo>
                      <a:pt x="462" y="259"/>
                    </a:moveTo>
                    <a:cubicBezTo>
                      <a:pt x="462" y="128"/>
                      <a:pt x="384" y="50"/>
                      <a:pt x="255" y="50"/>
                    </a:cubicBezTo>
                    <a:cubicBezTo>
                      <a:pt x="127" y="50"/>
                      <a:pt x="48" y="129"/>
                      <a:pt x="48" y="259"/>
                    </a:cubicBezTo>
                    <a:cubicBezTo>
                      <a:pt x="48" y="389"/>
                      <a:pt x="125" y="468"/>
                      <a:pt x="255" y="468"/>
                    </a:cubicBezTo>
                    <a:cubicBezTo>
                      <a:pt x="384" y="468"/>
                      <a:pt x="462" y="389"/>
                      <a:pt x="462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0" name="Freeform 105">
                <a:extLst>
                  <a:ext uri="{FF2B5EF4-FFF2-40B4-BE49-F238E27FC236}">
                    <a16:creationId xmlns:a16="http://schemas.microsoft.com/office/drawing/2014/main" id="{2723BEFE-159C-8D93-BDA7-E121129FE7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04" y="2472"/>
                <a:ext cx="81" cy="111"/>
              </a:xfrm>
              <a:custGeom>
                <a:avLst/>
                <a:gdLst>
                  <a:gd name="T0" fmla="*/ 0 w 356"/>
                  <a:gd name="T1" fmla="*/ 0 h 488"/>
                  <a:gd name="T2" fmla="*/ 49 w 356"/>
                  <a:gd name="T3" fmla="*/ 0 h 488"/>
                  <a:gd name="T4" fmla="*/ 49 w 356"/>
                  <a:gd name="T5" fmla="*/ 441 h 488"/>
                  <a:gd name="T6" fmla="*/ 356 w 356"/>
                  <a:gd name="T7" fmla="*/ 441 h 488"/>
                  <a:gd name="T8" fmla="*/ 356 w 356"/>
                  <a:gd name="T9" fmla="*/ 488 h 488"/>
                  <a:gd name="T10" fmla="*/ 0 w 356"/>
                  <a:gd name="T11" fmla="*/ 488 h 488"/>
                  <a:gd name="T12" fmla="*/ 0 w 356"/>
                  <a:gd name="T13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6" h="488">
                    <a:moveTo>
                      <a:pt x="0" y="0"/>
                    </a:moveTo>
                    <a:lnTo>
                      <a:pt x="49" y="0"/>
                    </a:lnTo>
                    <a:lnTo>
                      <a:pt x="49" y="441"/>
                    </a:lnTo>
                    <a:lnTo>
                      <a:pt x="356" y="441"/>
                    </a:lnTo>
                    <a:lnTo>
                      <a:pt x="356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1" name="Freeform 106">
                <a:extLst>
                  <a:ext uri="{FF2B5EF4-FFF2-40B4-BE49-F238E27FC236}">
                    <a16:creationId xmlns:a16="http://schemas.microsoft.com/office/drawing/2014/main" id="{26C7EDF9-DD70-3FD3-FA5E-C3AC17DB24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14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3 w 407"/>
                  <a:gd name="T5" fmla="*/ 464 h 512"/>
                  <a:gd name="T6" fmla="*/ 355 w 407"/>
                  <a:gd name="T7" fmla="*/ 364 h 512"/>
                  <a:gd name="T8" fmla="*/ 234 w 407"/>
                  <a:gd name="T9" fmla="*/ 280 h 512"/>
                  <a:gd name="T10" fmla="*/ 130 w 407"/>
                  <a:gd name="T11" fmla="*/ 262 h 512"/>
                  <a:gd name="T12" fmla="*/ 14 w 407"/>
                  <a:gd name="T13" fmla="*/ 141 h 512"/>
                  <a:gd name="T14" fmla="*/ 200 w 407"/>
                  <a:gd name="T15" fmla="*/ 0 h 512"/>
                  <a:gd name="T16" fmla="*/ 391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5 w 407"/>
                  <a:gd name="T25" fmla="*/ 221 h 512"/>
                  <a:gd name="T26" fmla="*/ 278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3" y="464"/>
                    </a:cubicBezTo>
                    <a:cubicBezTo>
                      <a:pt x="298" y="464"/>
                      <a:pt x="355" y="423"/>
                      <a:pt x="355" y="364"/>
                    </a:cubicBezTo>
                    <a:cubicBezTo>
                      <a:pt x="355" y="309"/>
                      <a:pt x="316" y="294"/>
                      <a:pt x="234" y="280"/>
                    </a:cubicBezTo>
                    <a:lnTo>
                      <a:pt x="130" y="262"/>
                    </a:lnTo>
                    <a:cubicBezTo>
                      <a:pt x="52" y="248"/>
                      <a:pt x="14" y="209"/>
                      <a:pt x="14" y="141"/>
                    </a:cubicBezTo>
                    <a:cubicBezTo>
                      <a:pt x="14" y="57"/>
                      <a:pt x="82" y="0"/>
                      <a:pt x="200" y="0"/>
                    </a:cubicBezTo>
                    <a:cubicBezTo>
                      <a:pt x="319" y="0"/>
                      <a:pt x="389" y="57"/>
                      <a:pt x="391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3" y="207"/>
                      <a:pt x="185" y="221"/>
                    </a:cubicBezTo>
                    <a:lnTo>
                      <a:pt x="278" y="237"/>
                    </a:lnTo>
                    <a:cubicBezTo>
                      <a:pt x="368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8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2" name="Freeform 107">
                <a:extLst>
                  <a:ext uri="{FF2B5EF4-FFF2-40B4-BE49-F238E27FC236}">
                    <a16:creationId xmlns:a16="http://schemas.microsoft.com/office/drawing/2014/main" id="{0BD518D9-EAC7-7B7E-8D20-BA201C3FDB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0" y="2472"/>
                <a:ext cx="97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3" name="Freeform 108">
                <a:extLst>
                  <a:ext uri="{FF2B5EF4-FFF2-40B4-BE49-F238E27FC236}">
                    <a16:creationId xmlns:a16="http://schemas.microsoft.com/office/drawing/2014/main" id="{378D73BD-F52C-369F-85E3-D21CAA07F1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4" y="2472"/>
                <a:ext cx="113" cy="111"/>
              </a:xfrm>
              <a:custGeom>
                <a:avLst/>
                <a:gdLst>
                  <a:gd name="T0" fmla="*/ 0 w 498"/>
                  <a:gd name="T1" fmla="*/ 0 h 488"/>
                  <a:gd name="T2" fmla="*/ 53 w 498"/>
                  <a:gd name="T3" fmla="*/ 0 h 488"/>
                  <a:gd name="T4" fmla="*/ 248 w 498"/>
                  <a:gd name="T5" fmla="*/ 447 h 488"/>
                  <a:gd name="T6" fmla="*/ 444 w 498"/>
                  <a:gd name="T7" fmla="*/ 0 h 488"/>
                  <a:gd name="T8" fmla="*/ 498 w 498"/>
                  <a:gd name="T9" fmla="*/ 0 h 488"/>
                  <a:gd name="T10" fmla="*/ 278 w 498"/>
                  <a:gd name="T11" fmla="*/ 488 h 488"/>
                  <a:gd name="T12" fmla="*/ 218 w 498"/>
                  <a:gd name="T13" fmla="*/ 488 h 488"/>
                  <a:gd name="T14" fmla="*/ 0 w 498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88">
                    <a:moveTo>
                      <a:pt x="0" y="0"/>
                    </a:moveTo>
                    <a:lnTo>
                      <a:pt x="53" y="0"/>
                    </a:lnTo>
                    <a:lnTo>
                      <a:pt x="248" y="447"/>
                    </a:lnTo>
                    <a:lnTo>
                      <a:pt x="444" y="0"/>
                    </a:lnTo>
                    <a:lnTo>
                      <a:pt x="498" y="0"/>
                    </a:lnTo>
                    <a:lnTo>
                      <a:pt x="278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4" name="Freeform 109">
                <a:extLst>
                  <a:ext uri="{FF2B5EF4-FFF2-40B4-BE49-F238E27FC236}">
                    <a16:creationId xmlns:a16="http://schemas.microsoft.com/office/drawing/2014/main" id="{B0123AD3-2E71-684E-DFC4-D6DB767F727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987" y="2438"/>
                <a:ext cx="28" cy="145"/>
              </a:xfrm>
              <a:custGeom>
                <a:avLst/>
                <a:gdLst>
                  <a:gd name="T0" fmla="*/ 0 w 123"/>
                  <a:gd name="T1" fmla="*/ 148 h 636"/>
                  <a:gd name="T2" fmla="*/ 48 w 123"/>
                  <a:gd name="T3" fmla="*/ 148 h 636"/>
                  <a:gd name="T4" fmla="*/ 48 w 123"/>
                  <a:gd name="T5" fmla="*/ 636 h 636"/>
                  <a:gd name="T6" fmla="*/ 0 w 123"/>
                  <a:gd name="T7" fmla="*/ 636 h 636"/>
                  <a:gd name="T8" fmla="*/ 0 w 123"/>
                  <a:gd name="T9" fmla="*/ 148 h 636"/>
                  <a:gd name="T10" fmla="*/ 63 w 123"/>
                  <a:gd name="T11" fmla="*/ 0 h 636"/>
                  <a:gd name="T12" fmla="*/ 123 w 123"/>
                  <a:gd name="T13" fmla="*/ 0 h 636"/>
                  <a:gd name="T14" fmla="*/ 43 w 123"/>
                  <a:gd name="T15" fmla="*/ 100 h 636"/>
                  <a:gd name="T16" fmla="*/ 4 w 123"/>
                  <a:gd name="T17" fmla="*/ 100 h 636"/>
                  <a:gd name="T18" fmla="*/ 63 w 123"/>
                  <a:gd name="T1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636">
                    <a:moveTo>
                      <a:pt x="0" y="148"/>
                    </a:moveTo>
                    <a:lnTo>
                      <a:pt x="48" y="148"/>
                    </a:lnTo>
                    <a:lnTo>
                      <a:pt x="48" y="636"/>
                    </a:lnTo>
                    <a:lnTo>
                      <a:pt x="0" y="636"/>
                    </a:lnTo>
                    <a:lnTo>
                      <a:pt x="0" y="148"/>
                    </a:lnTo>
                    <a:close/>
                    <a:moveTo>
                      <a:pt x="63" y="0"/>
                    </a:moveTo>
                    <a:lnTo>
                      <a:pt x="123" y="0"/>
                    </a:lnTo>
                    <a:lnTo>
                      <a:pt x="43" y="100"/>
                    </a:lnTo>
                    <a:lnTo>
                      <a:pt x="4" y="10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5" name="Freeform 110">
                <a:extLst>
                  <a:ext uri="{FF2B5EF4-FFF2-40B4-BE49-F238E27FC236}">
                    <a16:creationId xmlns:a16="http://schemas.microsoft.com/office/drawing/2014/main" id="{25D23CD8-7C0A-8759-E14A-DD8F0C08B3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6" y="2570"/>
                <a:ext cx="12" cy="37"/>
              </a:xfrm>
              <a:custGeom>
                <a:avLst/>
                <a:gdLst>
                  <a:gd name="T0" fmla="*/ 0 w 56"/>
                  <a:gd name="T1" fmla="*/ 0 h 164"/>
                  <a:gd name="T2" fmla="*/ 56 w 56"/>
                  <a:gd name="T3" fmla="*/ 0 h 164"/>
                  <a:gd name="T4" fmla="*/ 56 w 56"/>
                  <a:gd name="T5" fmla="*/ 78 h 164"/>
                  <a:gd name="T6" fmla="*/ 0 w 56"/>
                  <a:gd name="T7" fmla="*/ 164 h 164"/>
                  <a:gd name="T8" fmla="*/ 0 w 56"/>
                  <a:gd name="T9" fmla="*/ 134 h 164"/>
                  <a:gd name="T10" fmla="*/ 25 w 56"/>
                  <a:gd name="T11" fmla="*/ 89 h 164"/>
                  <a:gd name="T12" fmla="*/ 25 w 56"/>
                  <a:gd name="T13" fmla="*/ 61 h 164"/>
                  <a:gd name="T14" fmla="*/ 0 w 56"/>
                  <a:gd name="T15" fmla="*/ 61 h 164"/>
                  <a:gd name="T16" fmla="*/ 0 w 56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64">
                    <a:moveTo>
                      <a:pt x="0" y="0"/>
                    </a:moveTo>
                    <a:lnTo>
                      <a:pt x="56" y="0"/>
                    </a:lnTo>
                    <a:lnTo>
                      <a:pt x="56" y="78"/>
                    </a:lnTo>
                    <a:cubicBezTo>
                      <a:pt x="56" y="125"/>
                      <a:pt x="43" y="150"/>
                      <a:pt x="0" y="164"/>
                    </a:cubicBezTo>
                    <a:lnTo>
                      <a:pt x="0" y="134"/>
                    </a:lnTo>
                    <a:cubicBezTo>
                      <a:pt x="18" y="125"/>
                      <a:pt x="25" y="111"/>
                      <a:pt x="25" y="89"/>
                    </a:cubicBezTo>
                    <a:lnTo>
                      <a:pt x="25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6" name="Freeform 111">
                <a:extLst>
                  <a:ext uri="{FF2B5EF4-FFF2-40B4-BE49-F238E27FC236}">
                    <a16:creationId xmlns:a16="http://schemas.microsoft.com/office/drawing/2014/main" id="{9BD776C6-F6FF-4BA9-C354-6AC3DC9E87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0" y="2644"/>
                <a:ext cx="106" cy="93"/>
              </a:xfrm>
              <a:custGeom>
                <a:avLst/>
                <a:gdLst>
                  <a:gd name="T0" fmla="*/ 0 w 468"/>
                  <a:gd name="T1" fmla="*/ 0 h 406"/>
                  <a:gd name="T2" fmla="*/ 64 w 468"/>
                  <a:gd name="T3" fmla="*/ 0 h 406"/>
                  <a:gd name="T4" fmla="*/ 236 w 468"/>
                  <a:gd name="T5" fmla="*/ 368 h 406"/>
                  <a:gd name="T6" fmla="*/ 409 w 468"/>
                  <a:gd name="T7" fmla="*/ 0 h 406"/>
                  <a:gd name="T8" fmla="*/ 468 w 468"/>
                  <a:gd name="T9" fmla="*/ 0 h 406"/>
                  <a:gd name="T10" fmla="*/ 468 w 468"/>
                  <a:gd name="T11" fmla="*/ 406 h 406"/>
                  <a:gd name="T12" fmla="*/ 429 w 468"/>
                  <a:gd name="T13" fmla="*/ 406 h 406"/>
                  <a:gd name="T14" fmla="*/ 431 w 468"/>
                  <a:gd name="T15" fmla="*/ 36 h 406"/>
                  <a:gd name="T16" fmla="*/ 259 w 468"/>
                  <a:gd name="T17" fmla="*/ 406 h 406"/>
                  <a:gd name="T18" fmla="*/ 213 w 468"/>
                  <a:gd name="T19" fmla="*/ 406 h 406"/>
                  <a:gd name="T20" fmla="*/ 36 w 468"/>
                  <a:gd name="T21" fmla="*/ 36 h 406"/>
                  <a:gd name="T22" fmla="*/ 39 w 468"/>
                  <a:gd name="T23" fmla="*/ 406 h 406"/>
                  <a:gd name="T24" fmla="*/ 0 w 468"/>
                  <a:gd name="T25" fmla="*/ 406 h 406"/>
                  <a:gd name="T26" fmla="*/ 0 w 468"/>
                  <a:gd name="T2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8" h="406">
                    <a:moveTo>
                      <a:pt x="0" y="0"/>
                    </a:moveTo>
                    <a:lnTo>
                      <a:pt x="64" y="0"/>
                    </a:lnTo>
                    <a:lnTo>
                      <a:pt x="236" y="368"/>
                    </a:lnTo>
                    <a:lnTo>
                      <a:pt x="409" y="0"/>
                    </a:lnTo>
                    <a:lnTo>
                      <a:pt x="468" y="0"/>
                    </a:lnTo>
                    <a:lnTo>
                      <a:pt x="468" y="406"/>
                    </a:lnTo>
                    <a:lnTo>
                      <a:pt x="429" y="406"/>
                    </a:lnTo>
                    <a:lnTo>
                      <a:pt x="431" y="36"/>
                    </a:lnTo>
                    <a:lnTo>
                      <a:pt x="259" y="406"/>
                    </a:lnTo>
                    <a:lnTo>
                      <a:pt x="213" y="406"/>
                    </a:lnTo>
                    <a:lnTo>
                      <a:pt x="36" y="36"/>
                    </a:lnTo>
                    <a:lnTo>
                      <a:pt x="39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7" name="Freeform 112">
                <a:extLst>
                  <a:ext uri="{FF2B5EF4-FFF2-40B4-BE49-F238E27FC236}">
                    <a16:creationId xmlns:a16="http://schemas.microsoft.com/office/drawing/2014/main" id="{511DB4E0-A16C-E050-69DC-41B9F944CC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48" y="2644"/>
                <a:ext cx="67" cy="93"/>
              </a:xfrm>
              <a:custGeom>
                <a:avLst/>
                <a:gdLst>
                  <a:gd name="T0" fmla="*/ 0 w 295"/>
                  <a:gd name="T1" fmla="*/ 0 h 406"/>
                  <a:gd name="T2" fmla="*/ 40 w 295"/>
                  <a:gd name="T3" fmla="*/ 0 h 406"/>
                  <a:gd name="T4" fmla="*/ 40 w 295"/>
                  <a:gd name="T5" fmla="*/ 367 h 406"/>
                  <a:gd name="T6" fmla="*/ 295 w 295"/>
                  <a:gd name="T7" fmla="*/ 367 h 406"/>
                  <a:gd name="T8" fmla="*/ 295 w 295"/>
                  <a:gd name="T9" fmla="*/ 406 h 406"/>
                  <a:gd name="T10" fmla="*/ 0 w 295"/>
                  <a:gd name="T11" fmla="*/ 406 h 406"/>
                  <a:gd name="T12" fmla="*/ 0 w 295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406">
                    <a:moveTo>
                      <a:pt x="0" y="0"/>
                    </a:moveTo>
                    <a:lnTo>
                      <a:pt x="40" y="0"/>
                    </a:lnTo>
                    <a:lnTo>
                      <a:pt x="40" y="367"/>
                    </a:lnTo>
                    <a:lnTo>
                      <a:pt x="295" y="367"/>
                    </a:lnTo>
                    <a:lnTo>
                      <a:pt x="295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8" name="Freeform 113">
                <a:extLst>
                  <a:ext uri="{FF2B5EF4-FFF2-40B4-BE49-F238E27FC236}">
                    <a16:creationId xmlns:a16="http://schemas.microsoft.com/office/drawing/2014/main" id="{BBCB1C17-7EA1-A5B1-319D-04F4B764A43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030" y="2616"/>
                <a:ext cx="95" cy="121"/>
              </a:xfrm>
              <a:custGeom>
                <a:avLst/>
                <a:gdLst>
                  <a:gd name="T0" fmla="*/ 188 w 418"/>
                  <a:gd name="T1" fmla="*/ 123 h 529"/>
                  <a:gd name="T2" fmla="*/ 234 w 418"/>
                  <a:gd name="T3" fmla="*/ 123 h 529"/>
                  <a:gd name="T4" fmla="*/ 418 w 418"/>
                  <a:gd name="T5" fmla="*/ 529 h 529"/>
                  <a:gd name="T6" fmla="*/ 377 w 418"/>
                  <a:gd name="T7" fmla="*/ 529 h 529"/>
                  <a:gd name="T8" fmla="*/ 320 w 418"/>
                  <a:gd name="T9" fmla="*/ 404 h 529"/>
                  <a:gd name="T10" fmla="*/ 99 w 418"/>
                  <a:gd name="T11" fmla="*/ 404 h 529"/>
                  <a:gd name="T12" fmla="*/ 41 w 418"/>
                  <a:gd name="T13" fmla="*/ 529 h 529"/>
                  <a:gd name="T14" fmla="*/ 0 w 418"/>
                  <a:gd name="T15" fmla="*/ 529 h 529"/>
                  <a:gd name="T16" fmla="*/ 188 w 418"/>
                  <a:gd name="T17" fmla="*/ 123 h 529"/>
                  <a:gd name="T18" fmla="*/ 302 w 418"/>
                  <a:gd name="T19" fmla="*/ 365 h 529"/>
                  <a:gd name="T20" fmla="*/ 209 w 418"/>
                  <a:gd name="T21" fmla="*/ 157 h 529"/>
                  <a:gd name="T22" fmla="*/ 116 w 418"/>
                  <a:gd name="T23" fmla="*/ 365 h 529"/>
                  <a:gd name="T24" fmla="*/ 302 w 418"/>
                  <a:gd name="T25" fmla="*/ 365 h 529"/>
                  <a:gd name="T26" fmla="*/ 241 w 418"/>
                  <a:gd name="T27" fmla="*/ 0 h 529"/>
                  <a:gd name="T28" fmla="*/ 293 w 418"/>
                  <a:gd name="T29" fmla="*/ 0 h 529"/>
                  <a:gd name="T30" fmla="*/ 227 w 418"/>
                  <a:gd name="T31" fmla="*/ 82 h 529"/>
                  <a:gd name="T32" fmla="*/ 193 w 418"/>
                  <a:gd name="T33" fmla="*/ 82 h 529"/>
                  <a:gd name="T34" fmla="*/ 241 w 418"/>
                  <a:gd name="T35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8" h="529">
                    <a:moveTo>
                      <a:pt x="188" y="123"/>
                    </a:moveTo>
                    <a:lnTo>
                      <a:pt x="234" y="123"/>
                    </a:lnTo>
                    <a:lnTo>
                      <a:pt x="418" y="529"/>
                    </a:lnTo>
                    <a:lnTo>
                      <a:pt x="377" y="529"/>
                    </a:lnTo>
                    <a:lnTo>
                      <a:pt x="320" y="404"/>
                    </a:lnTo>
                    <a:lnTo>
                      <a:pt x="99" y="404"/>
                    </a:lnTo>
                    <a:lnTo>
                      <a:pt x="41" y="529"/>
                    </a:lnTo>
                    <a:lnTo>
                      <a:pt x="0" y="529"/>
                    </a:lnTo>
                    <a:lnTo>
                      <a:pt x="188" y="123"/>
                    </a:lnTo>
                    <a:close/>
                    <a:moveTo>
                      <a:pt x="302" y="365"/>
                    </a:moveTo>
                    <a:lnTo>
                      <a:pt x="209" y="157"/>
                    </a:lnTo>
                    <a:lnTo>
                      <a:pt x="116" y="365"/>
                    </a:lnTo>
                    <a:lnTo>
                      <a:pt x="302" y="365"/>
                    </a:lnTo>
                    <a:close/>
                    <a:moveTo>
                      <a:pt x="241" y="0"/>
                    </a:moveTo>
                    <a:lnTo>
                      <a:pt x="293" y="0"/>
                    </a:lnTo>
                    <a:lnTo>
                      <a:pt x="227" y="82"/>
                    </a:lnTo>
                    <a:lnTo>
                      <a:pt x="193" y="8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9" name="Freeform 114">
                <a:extLst>
                  <a:ext uri="{FF2B5EF4-FFF2-40B4-BE49-F238E27FC236}">
                    <a16:creationId xmlns:a16="http://schemas.microsoft.com/office/drawing/2014/main" id="{9F38003B-ADF9-68B9-791A-699E93A37FB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47" y="2644"/>
                <a:ext cx="86" cy="92"/>
              </a:xfrm>
              <a:custGeom>
                <a:avLst/>
                <a:gdLst>
                  <a:gd name="T0" fmla="*/ 314 w 378"/>
                  <a:gd name="T1" fmla="*/ 37 h 405"/>
                  <a:gd name="T2" fmla="*/ 378 w 378"/>
                  <a:gd name="T3" fmla="*/ 203 h 405"/>
                  <a:gd name="T4" fmla="*/ 314 w 378"/>
                  <a:gd name="T5" fmla="*/ 369 h 405"/>
                  <a:gd name="T6" fmla="*/ 148 w 378"/>
                  <a:gd name="T7" fmla="*/ 405 h 405"/>
                  <a:gd name="T8" fmla="*/ 0 w 378"/>
                  <a:gd name="T9" fmla="*/ 405 h 405"/>
                  <a:gd name="T10" fmla="*/ 0 w 378"/>
                  <a:gd name="T11" fmla="*/ 0 h 405"/>
                  <a:gd name="T12" fmla="*/ 148 w 378"/>
                  <a:gd name="T13" fmla="*/ 0 h 405"/>
                  <a:gd name="T14" fmla="*/ 314 w 378"/>
                  <a:gd name="T15" fmla="*/ 37 h 405"/>
                  <a:gd name="T16" fmla="*/ 41 w 378"/>
                  <a:gd name="T17" fmla="*/ 37 h 405"/>
                  <a:gd name="T18" fmla="*/ 41 w 378"/>
                  <a:gd name="T19" fmla="*/ 366 h 405"/>
                  <a:gd name="T20" fmla="*/ 148 w 378"/>
                  <a:gd name="T21" fmla="*/ 366 h 405"/>
                  <a:gd name="T22" fmla="*/ 280 w 378"/>
                  <a:gd name="T23" fmla="*/ 341 h 405"/>
                  <a:gd name="T24" fmla="*/ 337 w 378"/>
                  <a:gd name="T25" fmla="*/ 200 h 405"/>
                  <a:gd name="T26" fmla="*/ 280 w 378"/>
                  <a:gd name="T27" fmla="*/ 62 h 405"/>
                  <a:gd name="T28" fmla="*/ 139 w 378"/>
                  <a:gd name="T29" fmla="*/ 37 h 405"/>
                  <a:gd name="T30" fmla="*/ 41 w 378"/>
                  <a:gd name="T31" fmla="*/ 3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8" h="405">
                    <a:moveTo>
                      <a:pt x="314" y="37"/>
                    </a:moveTo>
                    <a:cubicBezTo>
                      <a:pt x="359" y="71"/>
                      <a:pt x="378" y="127"/>
                      <a:pt x="378" y="203"/>
                    </a:cubicBezTo>
                    <a:cubicBezTo>
                      <a:pt x="378" y="280"/>
                      <a:pt x="359" y="334"/>
                      <a:pt x="314" y="369"/>
                    </a:cubicBezTo>
                    <a:cubicBezTo>
                      <a:pt x="273" y="402"/>
                      <a:pt x="221" y="405"/>
                      <a:pt x="148" y="405"/>
                    </a:cubicBezTo>
                    <a:lnTo>
                      <a:pt x="0" y="405"/>
                    </a:lnTo>
                    <a:lnTo>
                      <a:pt x="0" y="0"/>
                    </a:lnTo>
                    <a:lnTo>
                      <a:pt x="148" y="0"/>
                    </a:lnTo>
                    <a:cubicBezTo>
                      <a:pt x="221" y="1"/>
                      <a:pt x="273" y="7"/>
                      <a:pt x="314" y="37"/>
                    </a:cubicBezTo>
                    <a:moveTo>
                      <a:pt x="41" y="37"/>
                    </a:moveTo>
                    <a:lnTo>
                      <a:pt x="41" y="366"/>
                    </a:lnTo>
                    <a:lnTo>
                      <a:pt x="148" y="366"/>
                    </a:lnTo>
                    <a:cubicBezTo>
                      <a:pt x="205" y="366"/>
                      <a:pt x="248" y="362"/>
                      <a:pt x="280" y="341"/>
                    </a:cubicBezTo>
                    <a:cubicBezTo>
                      <a:pt x="319" y="314"/>
                      <a:pt x="337" y="269"/>
                      <a:pt x="337" y="200"/>
                    </a:cubicBezTo>
                    <a:cubicBezTo>
                      <a:pt x="337" y="132"/>
                      <a:pt x="319" y="87"/>
                      <a:pt x="280" y="62"/>
                    </a:cubicBezTo>
                    <a:cubicBezTo>
                      <a:pt x="246" y="39"/>
                      <a:pt x="201" y="37"/>
                      <a:pt x="139" y="37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0" name="Freeform 115">
                <a:extLst>
                  <a:ext uri="{FF2B5EF4-FFF2-40B4-BE49-F238E27FC236}">
                    <a16:creationId xmlns:a16="http://schemas.microsoft.com/office/drawing/2014/main" id="{6DB9FCDD-6467-885D-0B84-589BE98186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60" y="2644"/>
                <a:ext cx="71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89 w 311"/>
                  <a:gd name="T11" fmla="*/ 181 h 406"/>
                  <a:gd name="T12" fmla="*/ 289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89" y="181"/>
                    </a:lnTo>
                    <a:lnTo>
                      <a:pt x="289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1" name="Freeform 116">
                <a:extLst>
                  <a:ext uri="{FF2B5EF4-FFF2-40B4-BE49-F238E27FC236}">
                    <a16:creationId xmlns:a16="http://schemas.microsoft.com/office/drawing/2014/main" id="{48C432C9-6EAF-3AD1-9797-89837B5F328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51" y="2616"/>
                <a:ext cx="81" cy="120"/>
              </a:xfrm>
              <a:custGeom>
                <a:avLst/>
                <a:gdLst>
                  <a:gd name="T0" fmla="*/ 0 w 354"/>
                  <a:gd name="T1" fmla="*/ 488 h 527"/>
                  <a:gd name="T2" fmla="*/ 298 w 354"/>
                  <a:gd name="T3" fmla="*/ 161 h 527"/>
                  <a:gd name="T4" fmla="*/ 14 w 354"/>
                  <a:gd name="T5" fmla="*/ 161 h 527"/>
                  <a:gd name="T6" fmla="*/ 14 w 354"/>
                  <a:gd name="T7" fmla="*/ 123 h 527"/>
                  <a:gd name="T8" fmla="*/ 354 w 354"/>
                  <a:gd name="T9" fmla="*/ 123 h 527"/>
                  <a:gd name="T10" fmla="*/ 354 w 354"/>
                  <a:gd name="T11" fmla="*/ 161 h 527"/>
                  <a:gd name="T12" fmla="*/ 50 w 354"/>
                  <a:gd name="T13" fmla="*/ 488 h 527"/>
                  <a:gd name="T14" fmla="*/ 354 w 354"/>
                  <a:gd name="T15" fmla="*/ 488 h 527"/>
                  <a:gd name="T16" fmla="*/ 354 w 354"/>
                  <a:gd name="T17" fmla="*/ 527 h 527"/>
                  <a:gd name="T18" fmla="*/ 0 w 354"/>
                  <a:gd name="T19" fmla="*/ 527 h 527"/>
                  <a:gd name="T20" fmla="*/ 0 w 354"/>
                  <a:gd name="T21" fmla="*/ 488 h 527"/>
                  <a:gd name="T22" fmla="*/ 257 w 354"/>
                  <a:gd name="T23" fmla="*/ 0 h 527"/>
                  <a:gd name="T24" fmla="*/ 300 w 354"/>
                  <a:gd name="T25" fmla="*/ 0 h 527"/>
                  <a:gd name="T26" fmla="*/ 221 w 354"/>
                  <a:gd name="T27" fmla="*/ 82 h 527"/>
                  <a:gd name="T28" fmla="*/ 175 w 354"/>
                  <a:gd name="T29" fmla="*/ 82 h 527"/>
                  <a:gd name="T30" fmla="*/ 96 w 354"/>
                  <a:gd name="T31" fmla="*/ 0 h 527"/>
                  <a:gd name="T32" fmla="*/ 139 w 354"/>
                  <a:gd name="T33" fmla="*/ 0 h 527"/>
                  <a:gd name="T34" fmla="*/ 196 w 354"/>
                  <a:gd name="T35" fmla="*/ 61 h 527"/>
                  <a:gd name="T36" fmla="*/ 257 w 354"/>
                  <a:gd name="T37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4" h="527">
                    <a:moveTo>
                      <a:pt x="0" y="488"/>
                    </a:moveTo>
                    <a:lnTo>
                      <a:pt x="298" y="161"/>
                    </a:lnTo>
                    <a:lnTo>
                      <a:pt x="14" y="161"/>
                    </a:lnTo>
                    <a:lnTo>
                      <a:pt x="14" y="123"/>
                    </a:lnTo>
                    <a:lnTo>
                      <a:pt x="354" y="123"/>
                    </a:lnTo>
                    <a:lnTo>
                      <a:pt x="354" y="161"/>
                    </a:lnTo>
                    <a:lnTo>
                      <a:pt x="50" y="488"/>
                    </a:lnTo>
                    <a:lnTo>
                      <a:pt x="354" y="488"/>
                    </a:lnTo>
                    <a:lnTo>
                      <a:pt x="354" y="527"/>
                    </a:lnTo>
                    <a:lnTo>
                      <a:pt x="0" y="527"/>
                    </a:lnTo>
                    <a:lnTo>
                      <a:pt x="0" y="488"/>
                    </a:lnTo>
                    <a:close/>
                    <a:moveTo>
                      <a:pt x="257" y="0"/>
                    </a:moveTo>
                    <a:lnTo>
                      <a:pt x="300" y="0"/>
                    </a:lnTo>
                    <a:lnTo>
                      <a:pt x="221" y="82"/>
                    </a:lnTo>
                    <a:lnTo>
                      <a:pt x="175" y="82"/>
                    </a:lnTo>
                    <a:lnTo>
                      <a:pt x="96" y="0"/>
                    </a:lnTo>
                    <a:lnTo>
                      <a:pt x="139" y="0"/>
                    </a:lnTo>
                    <a:lnTo>
                      <a:pt x="196" y="61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2" name="Freeform 117">
                <a:extLst>
                  <a:ext uri="{FF2B5EF4-FFF2-40B4-BE49-F238E27FC236}">
                    <a16:creationId xmlns:a16="http://schemas.microsoft.com/office/drawing/2014/main" id="{1EDA2341-5752-12C6-6918-EC62B9CF5F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2644"/>
                <a:ext cx="70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91 w 311"/>
                  <a:gd name="T11" fmla="*/ 181 h 406"/>
                  <a:gd name="T12" fmla="*/ 291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91" y="181"/>
                    </a:lnTo>
                    <a:lnTo>
                      <a:pt x="291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3" name="Freeform 118">
                <a:extLst>
                  <a:ext uri="{FF2B5EF4-FFF2-40B4-BE49-F238E27FC236}">
                    <a16:creationId xmlns:a16="http://schemas.microsoft.com/office/drawing/2014/main" id="{21DC3A35-A6FD-08D9-9AAA-E20B16C791A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96" y="2644"/>
                <a:ext cx="95" cy="93"/>
              </a:xfrm>
              <a:custGeom>
                <a:avLst/>
                <a:gdLst>
                  <a:gd name="T0" fmla="*/ 187 w 418"/>
                  <a:gd name="T1" fmla="*/ 0 h 406"/>
                  <a:gd name="T2" fmla="*/ 234 w 418"/>
                  <a:gd name="T3" fmla="*/ 0 h 406"/>
                  <a:gd name="T4" fmla="*/ 418 w 418"/>
                  <a:gd name="T5" fmla="*/ 406 h 406"/>
                  <a:gd name="T6" fmla="*/ 377 w 418"/>
                  <a:gd name="T7" fmla="*/ 406 h 406"/>
                  <a:gd name="T8" fmla="*/ 320 w 418"/>
                  <a:gd name="T9" fmla="*/ 281 h 406"/>
                  <a:gd name="T10" fmla="*/ 98 w 418"/>
                  <a:gd name="T11" fmla="*/ 281 h 406"/>
                  <a:gd name="T12" fmla="*/ 41 w 418"/>
                  <a:gd name="T13" fmla="*/ 406 h 406"/>
                  <a:gd name="T14" fmla="*/ 0 w 418"/>
                  <a:gd name="T15" fmla="*/ 406 h 406"/>
                  <a:gd name="T16" fmla="*/ 187 w 418"/>
                  <a:gd name="T17" fmla="*/ 0 h 406"/>
                  <a:gd name="T18" fmla="*/ 302 w 418"/>
                  <a:gd name="T19" fmla="*/ 242 h 406"/>
                  <a:gd name="T20" fmla="*/ 209 w 418"/>
                  <a:gd name="T21" fmla="*/ 34 h 406"/>
                  <a:gd name="T22" fmla="*/ 116 w 418"/>
                  <a:gd name="T23" fmla="*/ 242 h 406"/>
                  <a:gd name="T24" fmla="*/ 302 w 418"/>
                  <a:gd name="T25" fmla="*/ 24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06">
                    <a:moveTo>
                      <a:pt x="187" y="0"/>
                    </a:moveTo>
                    <a:lnTo>
                      <a:pt x="234" y="0"/>
                    </a:lnTo>
                    <a:lnTo>
                      <a:pt x="418" y="406"/>
                    </a:lnTo>
                    <a:lnTo>
                      <a:pt x="377" y="406"/>
                    </a:lnTo>
                    <a:lnTo>
                      <a:pt x="320" y="281"/>
                    </a:lnTo>
                    <a:lnTo>
                      <a:pt x="98" y="281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187" y="0"/>
                    </a:lnTo>
                    <a:close/>
                    <a:moveTo>
                      <a:pt x="302" y="242"/>
                    </a:moveTo>
                    <a:lnTo>
                      <a:pt x="209" y="34"/>
                    </a:lnTo>
                    <a:lnTo>
                      <a:pt x="116" y="242"/>
                    </a:lnTo>
                    <a:lnTo>
                      <a:pt x="302" y="242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4" name="Freeform 119">
                <a:extLst>
                  <a:ext uri="{FF2B5EF4-FFF2-40B4-BE49-F238E27FC236}">
                    <a16:creationId xmlns:a16="http://schemas.microsoft.com/office/drawing/2014/main" id="{C63A11FB-78FC-D543-70D7-A382E24C71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4" y="2644"/>
                <a:ext cx="80" cy="93"/>
              </a:xfrm>
              <a:custGeom>
                <a:avLst/>
                <a:gdLst>
                  <a:gd name="T0" fmla="*/ 157 w 353"/>
                  <a:gd name="T1" fmla="*/ 38 h 406"/>
                  <a:gd name="T2" fmla="*/ 0 w 353"/>
                  <a:gd name="T3" fmla="*/ 38 h 406"/>
                  <a:gd name="T4" fmla="*/ 0 w 353"/>
                  <a:gd name="T5" fmla="*/ 0 h 406"/>
                  <a:gd name="T6" fmla="*/ 353 w 353"/>
                  <a:gd name="T7" fmla="*/ 0 h 406"/>
                  <a:gd name="T8" fmla="*/ 353 w 353"/>
                  <a:gd name="T9" fmla="*/ 38 h 406"/>
                  <a:gd name="T10" fmla="*/ 196 w 353"/>
                  <a:gd name="T11" fmla="*/ 38 h 406"/>
                  <a:gd name="T12" fmla="*/ 196 w 353"/>
                  <a:gd name="T13" fmla="*/ 406 h 406"/>
                  <a:gd name="T14" fmla="*/ 157 w 353"/>
                  <a:gd name="T15" fmla="*/ 406 h 406"/>
                  <a:gd name="T16" fmla="*/ 157 w 353"/>
                  <a:gd name="T17" fmla="*/ 3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06">
                    <a:moveTo>
                      <a:pt x="157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353" y="0"/>
                    </a:lnTo>
                    <a:lnTo>
                      <a:pt x="353" y="38"/>
                    </a:lnTo>
                    <a:lnTo>
                      <a:pt x="196" y="38"/>
                    </a:lnTo>
                    <a:lnTo>
                      <a:pt x="196" y="406"/>
                    </a:lnTo>
                    <a:lnTo>
                      <a:pt x="157" y="406"/>
                    </a:lnTo>
                    <a:lnTo>
                      <a:pt x="157" y="38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5" name="Freeform 120">
                <a:extLst>
                  <a:ext uri="{FF2B5EF4-FFF2-40B4-BE49-F238E27FC236}">
                    <a16:creationId xmlns:a16="http://schemas.microsoft.com/office/drawing/2014/main" id="{D40BDE95-98BF-9AD1-6086-09193AD4440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55" y="2616"/>
                <a:ext cx="71" cy="120"/>
              </a:xfrm>
              <a:custGeom>
                <a:avLst/>
                <a:gdLst>
                  <a:gd name="T0" fmla="*/ 0 w 313"/>
                  <a:gd name="T1" fmla="*/ 123 h 525"/>
                  <a:gd name="T2" fmla="*/ 311 w 313"/>
                  <a:gd name="T3" fmla="*/ 123 h 525"/>
                  <a:gd name="T4" fmla="*/ 311 w 313"/>
                  <a:gd name="T5" fmla="*/ 161 h 525"/>
                  <a:gd name="T6" fmla="*/ 41 w 313"/>
                  <a:gd name="T7" fmla="*/ 161 h 525"/>
                  <a:gd name="T8" fmla="*/ 41 w 313"/>
                  <a:gd name="T9" fmla="*/ 302 h 525"/>
                  <a:gd name="T10" fmla="*/ 291 w 313"/>
                  <a:gd name="T11" fmla="*/ 302 h 525"/>
                  <a:gd name="T12" fmla="*/ 291 w 313"/>
                  <a:gd name="T13" fmla="*/ 340 h 525"/>
                  <a:gd name="T14" fmla="*/ 41 w 313"/>
                  <a:gd name="T15" fmla="*/ 340 h 525"/>
                  <a:gd name="T16" fmla="*/ 41 w 313"/>
                  <a:gd name="T17" fmla="*/ 488 h 525"/>
                  <a:gd name="T18" fmla="*/ 313 w 313"/>
                  <a:gd name="T19" fmla="*/ 488 h 525"/>
                  <a:gd name="T20" fmla="*/ 313 w 313"/>
                  <a:gd name="T21" fmla="*/ 525 h 525"/>
                  <a:gd name="T22" fmla="*/ 2 w 313"/>
                  <a:gd name="T23" fmla="*/ 525 h 525"/>
                  <a:gd name="T24" fmla="*/ 2 w 313"/>
                  <a:gd name="T25" fmla="*/ 123 h 525"/>
                  <a:gd name="T26" fmla="*/ 0 w 313"/>
                  <a:gd name="T27" fmla="*/ 123 h 525"/>
                  <a:gd name="T28" fmla="*/ 216 w 313"/>
                  <a:gd name="T29" fmla="*/ 0 h 525"/>
                  <a:gd name="T30" fmla="*/ 259 w 313"/>
                  <a:gd name="T31" fmla="*/ 0 h 525"/>
                  <a:gd name="T32" fmla="*/ 181 w 313"/>
                  <a:gd name="T33" fmla="*/ 82 h 525"/>
                  <a:gd name="T34" fmla="*/ 134 w 313"/>
                  <a:gd name="T35" fmla="*/ 82 h 525"/>
                  <a:gd name="T36" fmla="*/ 56 w 313"/>
                  <a:gd name="T37" fmla="*/ 0 h 525"/>
                  <a:gd name="T38" fmla="*/ 98 w 313"/>
                  <a:gd name="T39" fmla="*/ 0 h 525"/>
                  <a:gd name="T40" fmla="*/ 156 w 313"/>
                  <a:gd name="T41" fmla="*/ 61 h 525"/>
                  <a:gd name="T42" fmla="*/ 216 w 313"/>
                  <a:gd name="T43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525">
                    <a:moveTo>
                      <a:pt x="0" y="123"/>
                    </a:moveTo>
                    <a:lnTo>
                      <a:pt x="311" y="123"/>
                    </a:lnTo>
                    <a:lnTo>
                      <a:pt x="311" y="161"/>
                    </a:lnTo>
                    <a:lnTo>
                      <a:pt x="41" y="161"/>
                    </a:lnTo>
                    <a:lnTo>
                      <a:pt x="41" y="302"/>
                    </a:lnTo>
                    <a:lnTo>
                      <a:pt x="291" y="302"/>
                    </a:lnTo>
                    <a:lnTo>
                      <a:pt x="291" y="340"/>
                    </a:lnTo>
                    <a:lnTo>
                      <a:pt x="41" y="340"/>
                    </a:lnTo>
                    <a:lnTo>
                      <a:pt x="41" y="488"/>
                    </a:lnTo>
                    <a:lnTo>
                      <a:pt x="313" y="488"/>
                    </a:lnTo>
                    <a:lnTo>
                      <a:pt x="313" y="525"/>
                    </a:lnTo>
                    <a:lnTo>
                      <a:pt x="2" y="525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  <a:moveTo>
                      <a:pt x="216" y="0"/>
                    </a:moveTo>
                    <a:lnTo>
                      <a:pt x="259" y="0"/>
                    </a:lnTo>
                    <a:lnTo>
                      <a:pt x="181" y="82"/>
                    </a:lnTo>
                    <a:lnTo>
                      <a:pt x="134" y="82"/>
                    </a:lnTo>
                    <a:lnTo>
                      <a:pt x="56" y="0"/>
                    </a:lnTo>
                    <a:lnTo>
                      <a:pt x="98" y="0"/>
                    </a:lnTo>
                    <a:lnTo>
                      <a:pt x="156" y="61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6" name="Freeform 121">
                <a:extLst>
                  <a:ext uri="{FF2B5EF4-FFF2-40B4-BE49-F238E27FC236}">
                    <a16:creationId xmlns:a16="http://schemas.microsoft.com/office/drawing/2014/main" id="{4A36651D-15D3-DF06-5774-60028039B2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644"/>
                <a:ext cx="67" cy="93"/>
              </a:xfrm>
              <a:custGeom>
                <a:avLst/>
                <a:gdLst>
                  <a:gd name="T0" fmla="*/ 0 w 294"/>
                  <a:gd name="T1" fmla="*/ 0 h 406"/>
                  <a:gd name="T2" fmla="*/ 41 w 294"/>
                  <a:gd name="T3" fmla="*/ 0 h 406"/>
                  <a:gd name="T4" fmla="*/ 41 w 294"/>
                  <a:gd name="T5" fmla="*/ 367 h 406"/>
                  <a:gd name="T6" fmla="*/ 294 w 294"/>
                  <a:gd name="T7" fmla="*/ 367 h 406"/>
                  <a:gd name="T8" fmla="*/ 294 w 294"/>
                  <a:gd name="T9" fmla="*/ 406 h 406"/>
                  <a:gd name="T10" fmla="*/ 0 w 294"/>
                  <a:gd name="T11" fmla="*/ 406 h 406"/>
                  <a:gd name="T12" fmla="*/ 0 w 294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367"/>
                    </a:lnTo>
                    <a:lnTo>
                      <a:pt x="294" y="367"/>
                    </a:lnTo>
                    <a:lnTo>
                      <a:pt x="294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7" name="Freeform 122">
                <a:extLst>
                  <a:ext uri="{FF2B5EF4-FFF2-40B4-BE49-F238E27FC236}">
                    <a16:creationId xmlns:a16="http://schemas.microsoft.com/office/drawing/2014/main" id="{0B419AC4-86AB-065F-0916-11ADFF8E63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031" y="2643"/>
                <a:ext cx="97" cy="96"/>
              </a:xfrm>
              <a:custGeom>
                <a:avLst/>
                <a:gdLst>
                  <a:gd name="T0" fmla="*/ 212 w 427"/>
                  <a:gd name="T1" fmla="*/ 425 h 425"/>
                  <a:gd name="T2" fmla="*/ 0 w 427"/>
                  <a:gd name="T3" fmla="*/ 212 h 425"/>
                  <a:gd name="T4" fmla="*/ 212 w 427"/>
                  <a:gd name="T5" fmla="*/ 0 h 425"/>
                  <a:gd name="T6" fmla="*/ 425 w 427"/>
                  <a:gd name="T7" fmla="*/ 212 h 425"/>
                  <a:gd name="T8" fmla="*/ 212 w 427"/>
                  <a:gd name="T9" fmla="*/ 425 h 425"/>
                  <a:gd name="T10" fmla="*/ 384 w 427"/>
                  <a:gd name="T11" fmla="*/ 210 h 425"/>
                  <a:gd name="T12" fmla="*/ 212 w 427"/>
                  <a:gd name="T13" fmla="*/ 37 h 425"/>
                  <a:gd name="T14" fmla="*/ 41 w 427"/>
                  <a:gd name="T15" fmla="*/ 210 h 425"/>
                  <a:gd name="T16" fmla="*/ 212 w 427"/>
                  <a:gd name="T17" fmla="*/ 384 h 425"/>
                  <a:gd name="T18" fmla="*/ 384 w 427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7" h="425">
                    <a:moveTo>
                      <a:pt x="212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80" y="0"/>
                      <a:pt x="212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7" y="343"/>
                      <a:pt x="346" y="425"/>
                      <a:pt x="212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2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2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8" name="Freeform 123">
                <a:extLst>
                  <a:ext uri="{FF2B5EF4-FFF2-40B4-BE49-F238E27FC236}">
                    <a16:creationId xmlns:a16="http://schemas.microsoft.com/office/drawing/2014/main" id="{E4EE5A90-FA75-124A-0993-616DD83C47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2" y="2644"/>
                <a:ext cx="94" cy="93"/>
              </a:xfrm>
              <a:custGeom>
                <a:avLst/>
                <a:gdLst>
                  <a:gd name="T0" fmla="*/ 0 w 414"/>
                  <a:gd name="T1" fmla="*/ 0 h 406"/>
                  <a:gd name="T2" fmla="*/ 45 w 414"/>
                  <a:gd name="T3" fmla="*/ 0 h 406"/>
                  <a:gd name="T4" fmla="*/ 207 w 414"/>
                  <a:gd name="T5" fmla="*/ 370 h 406"/>
                  <a:gd name="T6" fmla="*/ 370 w 414"/>
                  <a:gd name="T7" fmla="*/ 0 h 406"/>
                  <a:gd name="T8" fmla="*/ 414 w 414"/>
                  <a:gd name="T9" fmla="*/ 0 h 406"/>
                  <a:gd name="T10" fmla="*/ 232 w 414"/>
                  <a:gd name="T11" fmla="*/ 406 h 406"/>
                  <a:gd name="T12" fmla="*/ 180 w 414"/>
                  <a:gd name="T13" fmla="*/ 406 h 406"/>
                  <a:gd name="T14" fmla="*/ 0 w 414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4" y="0"/>
                    </a:lnTo>
                    <a:lnTo>
                      <a:pt x="232" y="406"/>
                    </a:lnTo>
                    <a:lnTo>
                      <a:pt x="18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9" name="Freeform 124">
                <a:extLst>
                  <a:ext uri="{FF2B5EF4-FFF2-40B4-BE49-F238E27FC236}">
                    <a16:creationId xmlns:a16="http://schemas.microsoft.com/office/drawing/2014/main" id="{7C1A7CD3-EC2F-0A07-BFE5-D7A97355427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49" y="2616"/>
                <a:ext cx="88" cy="121"/>
              </a:xfrm>
              <a:custGeom>
                <a:avLst/>
                <a:gdLst>
                  <a:gd name="T0" fmla="*/ 175 w 389"/>
                  <a:gd name="T1" fmla="*/ 354 h 529"/>
                  <a:gd name="T2" fmla="*/ 0 w 389"/>
                  <a:gd name="T3" fmla="*/ 123 h 529"/>
                  <a:gd name="T4" fmla="*/ 52 w 389"/>
                  <a:gd name="T5" fmla="*/ 123 h 529"/>
                  <a:gd name="T6" fmla="*/ 195 w 389"/>
                  <a:gd name="T7" fmla="*/ 322 h 529"/>
                  <a:gd name="T8" fmla="*/ 339 w 389"/>
                  <a:gd name="T9" fmla="*/ 123 h 529"/>
                  <a:gd name="T10" fmla="*/ 389 w 389"/>
                  <a:gd name="T11" fmla="*/ 123 h 529"/>
                  <a:gd name="T12" fmla="*/ 214 w 389"/>
                  <a:gd name="T13" fmla="*/ 354 h 529"/>
                  <a:gd name="T14" fmla="*/ 214 w 389"/>
                  <a:gd name="T15" fmla="*/ 529 h 529"/>
                  <a:gd name="T16" fmla="*/ 173 w 389"/>
                  <a:gd name="T17" fmla="*/ 529 h 529"/>
                  <a:gd name="T18" fmla="*/ 173 w 389"/>
                  <a:gd name="T19" fmla="*/ 354 h 529"/>
                  <a:gd name="T20" fmla="*/ 175 w 389"/>
                  <a:gd name="T21" fmla="*/ 354 h 529"/>
                  <a:gd name="T22" fmla="*/ 234 w 389"/>
                  <a:gd name="T23" fmla="*/ 0 h 529"/>
                  <a:gd name="T24" fmla="*/ 284 w 389"/>
                  <a:gd name="T25" fmla="*/ 0 h 529"/>
                  <a:gd name="T26" fmla="*/ 218 w 389"/>
                  <a:gd name="T27" fmla="*/ 82 h 529"/>
                  <a:gd name="T28" fmla="*/ 184 w 389"/>
                  <a:gd name="T29" fmla="*/ 82 h 529"/>
                  <a:gd name="T30" fmla="*/ 234 w 389"/>
                  <a:gd name="T31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9" h="529">
                    <a:moveTo>
                      <a:pt x="175" y="354"/>
                    </a:moveTo>
                    <a:lnTo>
                      <a:pt x="0" y="123"/>
                    </a:lnTo>
                    <a:lnTo>
                      <a:pt x="52" y="123"/>
                    </a:lnTo>
                    <a:lnTo>
                      <a:pt x="195" y="322"/>
                    </a:lnTo>
                    <a:lnTo>
                      <a:pt x="339" y="123"/>
                    </a:lnTo>
                    <a:lnTo>
                      <a:pt x="389" y="123"/>
                    </a:lnTo>
                    <a:lnTo>
                      <a:pt x="214" y="354"/>
                    </a:lnTo>
                    <a:lnTo>
                      <a:pt x="214" y="529"/>
                    </a:lnTo>
                    <a:lnTo>
                      <a:pt x="173" y="529"/>
                    </a:lnTo>
                    <a:lnTo>
                      <a:pt x="173" y="354"/>
                    </a:lnTo>
                    <a:lnTo>
                      <a:pt x="175" y="354"/>
                    </a:lnTo>
                    <a:close/>
                    <a:moveTo>
                      <a:pt x="234" y="0"/>
                    </a:moveTo>
                    <a:lnTo>
                      <a:pt x="284" y="0"/>
                    </a:lnTo>
                    <a:lnTo>
                      <a:pt x="218" y="82"/>
                    </a:lnTo>
                    <a:lnTo>
                      <a:pt x="184" y="8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0" name="Freeform 125">
                <a:extLst>
                  <a:ext uri="{FF2B5EF4-FFF2-40B4-BE49-F238E27FC236}">
                    <a16:creationId xmlns:a16="http://schemas.microsoft.com/office/drawing/2014/main" id="{B54544D9-B2AA-E727-E9B9-2A04754E74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5" y="2642"/>
                <a:ext cx="92" cy="97"/>
              </a:xfrm>
              <a:custGeom>
                <a:avLst/>
                <a:gdLst>
                  <a:gd name="T0" fmla="*/ 215 w 407"/>
                  <a:gd name="T1" fmla="*/ 39 h 425"/>
                  <a:gd name="T2" fmla="*/ 43 w 407"/>
                  <a:gd name="T3" fmla="*/ 212 h 425"/>
                  <a:gd name="T4" fmla="*/ 206 w 407"/>
                  <a:gd name="T5" fmla="*/ 386 h 425"/>
                  <a:gd name="T6" fmla="*/ 365 w 407"/>
                  <a:gd name="T7" fmla="*/ 262 h 425"/>
                  <a:gd name="T8" fmla="*/ 407 w 407"/>
                  <a:gd name="T9" fmla="*/ 262 h 425"/>
                  <a:gd name="T10" fmla="*/ 206 w 407"/>
                  <a:gd name="T11" fmla="*/ 425 h 425"/>
                  <a:gd name="T12" fmla="*/ 0 w 407"/>
                  <a:gd name="T13" fmla="*/ 212 h 425"/>
                  <a:gd name="T14" fmla="*/ 213 w 407"/>
                  <a:gd name="T15" fmla="*/ 0 h 425"/>
                  <a:gd name="T16" fmla="*/ 400 w 407"/>
                  <a:gd name="T17" fmla="*/ 143 h 425"/>
                  <a:gd name="T18" fmla="*/ 363 w 407"/>
                  <a:gd name="T19" fmla="*/ 143 h 425"/>
                  <a:gd name="T20" fmla="*/ 215 w 407"/>
                  <a:gd name="T21" fmla="*/ 39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25">
                    <a:moveTo>
                      <a:pt x="215" y="39"/>
                    </a:moveTo>
                    <a:cubicBezTo>
                      <a:pt x="109" y="39"/>
                      <a:pt x="43" y="105"/>
                      <a:pt x="43" y="212"/>
                    </a:cubicBezTo>
                    <a:cubicBezTo>
                      <a:pt x="43" y="319"/>
                      <a:pt x="107" y="386"/>
                      <a:pt x="206" y="386"/>
                    </a:cubicBezTo>
                    <a:cubicBezTo>
                      <a:pt x="288" y="386"/>
                      <a:pt x="348" y="339"/>
                      <a:pt x="365" y="262"/>
                    </a:cubicBezTo>
                    <a:lnTo>
                      <a:pt x="407" y="262"/>
                    </a:lnTo>
                    <a:cubicBezTo>
                      <a:pt x="390" y="362"/>
                      <a:pt x="311" y="425"/>
                      <a:pt x="206" y="425"/>
                    </a:cubicBezTo>
                    <a:cubicBezTo>
                      <a:pt x="82" y="425"/>
                      <a:pt x="0" y="343"/>
                      <a:pt x="0" y="212"/>
                    </a:cubicBezTo>
                    <a:cubicBezTo>
                      <a:pt x="0" y="80"/>
                      <a:pt x="81" y="0"/>
                      <a:pt x="213" y="0"/>
                    </a:cubicBezTo>
                    <a:cubicBezTo>
                      <a:pt x="318" y="0"/>
                      <a:pt x="388" y="53"/>
                      <a:pt x="400" y="143"/>
                    </a:cubicBezTo>
                    <a:lnTo>
                      <a:pt x="363" y="143"/>
                    </a:lnTo>
                    <a:cubicBezTo>
                      <a:pt x="347" y="77"/>
                      <a:pt x="295" y="39"/>
                      <a:pt x="215" y="3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1" name="Freeform 126">
                <a:extLst>
                  <a:ext uri="{FF2B5EF4-FFF2-40B4-BE49-F238E27FC236}">
                    <a16:creationId xmlns:a16="http://schemas.microsoft.com/office/drawing/2014/main" id="{321295F0-65FB-1E64-53C1-0C3392D2F2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3" y="2644"/>
                <a:ext cx="78" cy="93"/>
              </a:xfrm>
              <a:custGeom>
                <a:avLst/>
                <a:gdLst>
                  <a:gd name="T0" fmla="*/ 0 w 344"/>
                  <a:gd name="T1" fmla="*/ 0 h 406"/>
                  <a:gd name="T2" fmla="*/ 41 w 344"/>
                  <a:gd name="T3" fmla="*/ 0 h 406"/>
                  <a:gd name="T4" fmla="*/ 41 w 344"/>
                  <a:gd name="T5" fmla="*/ 168 h 406"/>
                  <a:gd name="T6" fmla="*/ 303 w 344"/>
                  <a:gd name="T7" fmla="*/ 168 h 406"/>
                  <a:gd name="T8" fmla="*/ 303 w 344"/>
                  <a:gd name="T9" fmla="*/ 0 h 406"/>
                  <a:gd name="T10" fmla="*/ 344 w 344"/>
                  <a:gd name="T11" fmla="*/ 0 h 406"/>
                  <a:gd name="T12" fmla="*/ 344 w 344"/>
                  <a:gd name="T13" fmla="*/ 406 h 406"/>
                  <a:gd name="T14" fmla="*/ 303 w 344"/>
                  <a:gd name="T15" fmla="*/ 406 h 406"/>
                  <a:gd name="T16" fmla="*/ 303 w 344"/>
                  <a:gd name="T17" fmla="*/ 208 h 406"/>
                  <a:gd name="T18" fmla="*/ 41 w 344"/>
                  <a:gd name="T19" fmla="*/ 208 h 406"/>
                  <a:gd name="T20" fmla="*/ 41 w 344"/>
                  <a:gd name="T21" fmla="*/ 406 h 406"/>
                  <a:gd name="T22" fmla="*/ 0 w 344"/>
                  <a:gd name="T23" fmla="*/ 406 h 406"/>
                  <a:gd name="T24" fmla="*/ 0 w 344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168"/>
                    </a:lnTo>
                    <a:lnTo>
                      <a:pt x="303" y="168"/>
                    </a:lnTo>
                    <a:lnTo>
                      <a:pt x="303" y="0"/>
                    </a:lnTo>
                    <a:lnTo>
                      <a:pt x="344" y="0"/>
                    </a:lnTo>
                    <a:lnTo>
                      <a:pt x="344" y="406"/>
                    </a:lnTo>
                    <a:lnTo>
                      <a:pt x="303" y="406"/>
                    </a:lnTo>
                    <a:lnTo>
                      <a:pt x="303" y="208"/>
                    </a:lnTo>
                    <a:lnTo>
                      <a:pt x="41" y="208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2" name="Freeform 127">
                <a:extLst>
                  <a:ext uri="{FF2B5EF4-FFF2-40B4-BE49-F238E27FC236}">
                    <a16:creationId xmlns:a16="http://schemas.microsoft.com/office/drawing/2014/main" id="{CCE858D6-67FF-6A3B-E9EA-9098DC87AB1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579" y="2643"/>
                <a:ext cx="96" cy="96"/>
              </a:xfrm>
              <a:custGeom>
                <a:avLst/>
                <a:gdLst>
                  <a:gd name="T0" fmla="*/ 213 w 425"/>
                  <a:gd name="T1" fmla="*/ 425 h 425"/>
                  <a:gd name="T2" fmla="*/ 0 w 425"/>
                  <a:gd name="T3" fmla="*/ 212 h 425"/>
                  <a:gd name="T4" fmla="*/ 213 w 425"/>
                  <a:gd name="T5" fmla="*/ 0 h 425"/>
                  <a:gd name="T6" fmla="*/ 425 w 425"/>
                  <a:gd name="T7" fmla="*/ 212 h 425"/>
                  <a:gd name="T8" fmla="*/ 213 w 425"/>
                  <a:gd name="T9" fmla="*/ 425 h 425"/>
                  <a:gd name="T10" fmla="*/ 384 w 425"/>
                  <a:gd name="T11" fmla="*/ 210 h 425"/>
                  <a:gd name="T12" fmla="*/ 213 w 425"/>
                  <a:gd name="T13" fmla="*/ 37 h 425"/>
                  <a:gd name="T14" fmla="*/ 41 w 425"/>
                  <a:gd name="T15" fmla="*/ 210 h 425"/>
                  <a:gd name="T16" fmla="*/ 213 w 425"/>
                  <a:gd name="T17" fmla="*/ 384 h 425"/>
                  <a:gd name="T18" fmla="*/ 384 w 425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425">
                    <a:moveTo>
                      <a:pt x="213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79" y="0"/>
                      <a:pt x="213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5" y="343"/>
                      <a:pt x="347" y="425"/>
                      <a:pt x="213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3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3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3" name="Freeform 128">
                <a:extLst>
                  <a:ext uri="{FF2B5EF4-FFF2-40B4-BE49-F238E27FC236}">
                    <a16:creationId xmlns:a16="http://schemas.microsoft.com/office/drawing/2014/main" id="{6F947454-9997-79AE-61E3-4B1C052ED1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90" y="2644"/>
                <a:ext cx="94" cy="93"/>
              </a:xfrm>
              <a:custGeom>
                <a:avLst/>
                <a:gdLst>
                  <a:gd name="T0" fmla="*/ 0 w 413"/>
                  <a:gd name="T1" fmla="*/ 0 h 406"/>
                  <a:gd name="T2" fmla="*/ 45 w 413"/>
                  <a:gd name="T3" fmla="*/ 0 h 406"/>
                  <a:gd name="T4" fmla="*/ 207 w 413"/>
                  <a:gd name="T5" fmla="*/ 370 h 406"/>
                  <a:gd name="T6" fmla="*/ 370 w 413"/>
                  <a:gd name="T7" fmla="*/ 0 h 406"/>
                  <a:gd name="T8" fmla="*/ 413 w 413"/>
                  <a:gd name="T9" fmla="*/ 0 h 406"/>
                  <a:gd name="T10" fmla="*/ 232 w 413"/>
                  <a:gd name="T11" fmla="*/ 406 h 406"/>
                  <a:gd name="T12" fmla="*/ 181 w 413"/>
                  <a:gd name="T13" fmla="*/ 406 h 406"/>
                  <a:gd name="T14" fmla="*/ 0 w 413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3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3" y="0"/>
                    </a:lnTo>
                    <a:lnTo>
                      <a:pt x="232" y="406"/>
                    </a:lnTo>
                    <a:lnTo>
                      <a:pt x="181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4" name="Freeform 129">
                <a:extLst>
                  <a:ext uri="{FF2B5EF4-FFF2-40B4-BE49-F238E27FC236}">
                    <a16:creationId xmlns:a16="http://schemas.microsoft.com/office/drawing/2014/main" id="{0FF5B6B0-1CCF-E0D8-673D-5AB7F5E2CA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7" y="2644"/>
                <a:ext cx="88" cy="93"/>
              </a:xfrm>
              <a:custGeom>
                <a:avLst/>
                <a:gdLst>
                  <a:gd name="T0" fmla="*/ 174 w 390"/>
                  <a:gd name="T1" fmla="*/ 231 h 406"/>
                  <a:gd name="T2" fmla="*/ 0 w 390"/>
                  <a:gd name="T3" fmla="*/ 0 h 406"/>
                  <a:gd name="T4" fmla="*/ 52 w 390"/>
                  <a:gd name="T5" fmla="*/ 0 h 406"/>
                  <a:gd name="T6" fmla="*/ 195 w 390"/>
                  <a:gd name="T7" fmla="*/ 199 h 406"/>
                  <a:gd name="T8" fmla="*/ 340 w 390"/>
                  <a:gd name="T9" fmla="*/ 0 h 406"/>
                  <a:gd name="T10" fmla="*/ 390 w 390"/>
                  <a:gd name="T11" fmla="*/ 0 h 406"/>
                  <a:gd name="T12" fmla="*/ 215 w 390"/>
                  <a:gd name="T13" fmla="*/ 231 h 406"/>
                  <a:gd name="T14" fmla="*/ 215 w 390"/>
                  <a:gd name="T15" fmla="*/ 406 h 406"/>
                  <a:gd name="T16" fmla="*/ 174 w 390"/>
                  <a:gd name="T17" fmla="*/ 406 h 406"/>
                  <a:gd name="T18" fmla="*/ 174 w 390"/>
                  <a:gd name="T19" fmla="*/ 231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0" h="406">
                    <a:moveTo>
                      <a:pt x="174" y="231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195" y="199"/>
                    </a:lnTo>
                    <a:lnTo>
                      <a:pt x="340" y="0"/>
                    </a:lnTo>
                    <a:lnTo>
                      <a:pt x="390" y="0"/>
                    </a:lnTo>
                    <a:lnTo>
                      <a:pt x="215" y="231"/>
                    </a:lnTo>
                    <a:lnTo>
                      <a:pt x="215" y="406"/>
                    </a:lnTo>
                    <a:lnTo>
                      <a:pt x="174" y="406"/>
                    </a:lnTo>
                    <a:lnTo>
                      <a:pt x="174" y="231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898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45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1484784"/>
            <a:ext cx="4500000" cy="757130"/>
          </a:xfrm>
        </p:spPr>
        <p:txBody>
          <a:bodyPr anchor="b">
            <a:spAutoFit/>
          </a:bodyPr>
          <a:lstStyle>
            <a:lvl1pPr algn="l">
              <a:defRPr lang="cs-CZ" sz="2400" dirty="0"/>
            </a:lvl1pPr>
          </a:lstStyle>
          <a:p>
            <a:r>
              <a:rPr lang="en-US" dirty="0"/>
              <a:t>CLICK TO EDIT MASTER TITLE STYLE 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2271297"/>
            <a:ext cx="4500000" cy="341632"/>
          </a:xfrm>
        </p:spPr>
        <p:txBody>
          <a:bodyPr>
            <a:spAutoFit/>
          </a:bodyPr>
          <a:lstStyle>
            <a:lvl1pPr marL="0" indent="0" algn="l">
              <a:buNone/>
              <a:defRPr lang="cs-CZ" sz="180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3B40F-65C4-4AA6-BC6B-328ABA26B9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2996952"/>
            <a:ext cx="4500000" cy="151323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793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zev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1966657"/>
            <a:ext cx="4500000" cy="1588127"/>
          </a:xfrm>
        </p:spPr>
        <p:txBody>
          <a:bodyPr anchor="b">
            <a:spAutoFit/>
          </a:bodyPr>
          <a:lstStyle>
            <a:lvl1pPr algn="l">
              <a:defRPr lang="cs-CZ" dirty="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3554784"/>
            <a:ext cx="4500000" cy="757130"/>
          </a:xfrm>
        </p:spPr>
        <p:txBody>
          <a:bodyPr>
            <a:spAutoFit/>
          </a:bodyPr>
          <a:lstStyle>
            <a:lvl1pPr marL="0" indent="0" algn="l">
              <a:buNone/>
              <a:defRPr lang="cs-CZ" sz="2400" b="1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B66A5B-19D9-29D2-8651-03D5F5896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C56710-411C-CA49-CE0E-9B2485338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188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006F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26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A5D7-8F01-7B7C-F516-25BDAC56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083675"/>
            <a:ext cx="4680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006FA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1226-F696-41CF-8A35-89CCADC4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1519624"/>
            <a:ext cx="4680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006FAD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0" y="3185681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3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11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ev+3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4C51094-9001-78EC-2250-68BB7FBE5AA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006FA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84784"/>
            <a:ext cx="5016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006FAD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539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vlevo+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250975C-55B6-9247-F3C1-86D35400CF63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0" y="0"/>
            <a:ext cx="4187687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8ACAE43-B7B4-5853-E49C-1A0E9AD2E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108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7B1F95C-D4AA-1764-010E-27505E2F6F1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108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09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Foto/vlevo+ 4xText/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02F84215-2504-8ED8-818E-F614AC5CEEF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079499" y="1080000"/>
            <a:ext cx="2160000" cy="2160000"/>
          </a:xfrm>
          <a:prstGeom prst="roundRect">
            <a:avLst>
              <a:gd name="adj" fmla="val 11816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C12C476-32E3-F8AA-A3CD-74537A03B39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601854" y="1080000"/>
            <a:ext cx="2160000" cy="2160000"/>
          </a:xfrm>
          <a:prstGeom prst="roundRect">
            <a:avLst>
              <a:gd name="adj" fmla="val 11816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0964B7D4-628D-0E43-3B1E-E7A1C26A62A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79498" y="3525594"/>
            <a:ext cx="4682355" cy="2160000"/>
          </a:xfrm>
          <a:prstGeom prst="roundRect">
            <a:avLst>
              <a:gd name="adj" fmla="val 11816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8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Foto + 4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436634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20000" y="343663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00000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343592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C20EED-8076-BAC9-79F3-F293D381F5D2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079499" y="1080000"/>
            <a:ext cx="2160000" cy="2160000"/>
          </a:xfrm>
          <a:prstGeom prst="roundRect">
            <a:avLst>
              <a:gd name="adj" fmla="val 11816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303D7A9-3F93-8263-ED47-7B4C7777478C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600000" y="1080000"/>
            <a:ext cx="2160000" cy="2160000"/>
          </a:xfrm>
          <a:prstGeom prst="roundRect">
            <a:avLst>
              <a:gd name="adj" fmla="val 11816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142E5C-5325-F290-389D-FCAD2824F4F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20000" y="1080000"/>
            <a:ext cx="2160000" cy="2160588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5768F69-0277-D846-44AA-B01DD40343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40591" y="1080000"/>
            <a:ext cx="2160000" cy="2160588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79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0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3A269-86E8-54B2-737B-59C9E8ED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6EC94-2CEB-9D35-4D1D-E0348806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CB8A2-52BF-6639-9EE6-20141BB69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2DE33-83B7-A591-8CEC-36ADDF9ED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188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006F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5" r:id="rId7"/>
    <p:sldLayoutId id="2147483668" r:id="rId8"/>
    <p:sldLayoutId id="2147483670" r:id="rId9"/>
    <p:sldLayoutId id="2147483667" r:id="rId10"/>
    <p:sldLayoutId id="2147483669" r:id="rId11"/>
    <p:sldLayoutId id="214748367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B83C0E-AC7F-FA0E-4DE4-6187BACE61CC}"/>
              </a:ext>
            </a:extLst>
          </p:cNvPr>
          <p:cNvSpPr/>
          <p:nvPr/>
        </p:nvSpPr>
        <p:spPr>
          <a:xfrm>
            <a:off x="560" y="-1"/>
            <a:ext cx="12190879" cy="6858001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FFF02-456E-4B59-CB73-FA34CEEB3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3266283"/>
            <a:ext cx="5112252" cy="1089529"/>
          </a:xfr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NÁZEV STUDIJNÍ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OPORY*PREZENTACE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CAB8C-8A57-73DC-80BE-B163B350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355812"/>
            <a:ext cx="4500000" cy="424732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cs-CZ" sz="2400" dirty="0" err="1">
                <a:solidFill>
                  <a:schemeClr val="bg1"/>
                </a:solidFill>
              </a:rPr>
              <a:t>odtitul</a:t>
            </a:r>
            <a:r>
              <a:rPr lang="cs-CZ" sz="2400" dirty="0">
                <a:solidFill>
                  <a:schemeClr val="bg1"/>
                </a:solidFill>
              </a:rPr>
              <a:t> studijní opory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3B49F3-51FC-2A6B-DD43-9AEDC9F60E71}"/>
              </a:ext>
            </a:extLst>
          </p:cNvPr>
          <p:cNvSpPr/>
          <p:nvPr/>
        </p:nvSpPr>
        <p:spPr>
          <a:xfrm>
            <a:off x="0" y="4491262"/>
            <a:ext cx="648000" cy="2366738"/>
          </a:xfrm>
          <a:custGeom>
            <a:avLst/>
            <a:gdLst>
              <a:gd name="connsiteX0" fmla="*/ 324000 w 648000"/>
              <a:gd name="connsiteY0" fmla="*/ 0 h 2366738"/>
              <a:gd name="connsiteX1" fmla="*/ 648000 w 648000"/>
              <a:gd name="connsiteY1" fmla="*/ 324000 h 2366738"/>
              <a:gd name="connsiteX2" fmla="*/ 648000 w 648000"/>
              <a:gd name="connsiteY2" fmla="*/ 2366738 h 2366738"/>
              <a:gd name="connsiteX3" fmla="*/ 0 w 648000"/>
              <a:gd name="connsiteY3" fmla="*/ 2366738 h 2366738"/>
              <a:gd name="connsiteX4" fmla="*/ 0 w 648000"/>
              <a:gd name="connsiteY4" fmla="*/ 324000 h 2366738"/>
              <a:gd name="connsiteX5" fmla="*/ 324000 w 648000"/>
              <a:gd name="connsiteY5" fmla="*/ 0 h 23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0" h="2366738">
                <a:moveTo>
                  <a:pt x="324000" y="0"/>
                </a:moveTo>
                <a:cubicBezTo>
                  <a:pt x="502940" y="0"/>
                  <a:pt x="648000" y="145060"/>
                  <a:pt x="648000" y="324000"/>
                </a:cubicBezTo>
                <a:lnTo>
                  <a:pt x="648000" y="2366738"/>
                </a:lnTo>
                <a:lnTo>
                  <a:pt x="0" y="2366738"/>
                </a:lnTo>
                <a:lnTo>
                  <a:pt x="0" y="324000"/>
                </a:lnTo>
                <a:cubicBezTo>
                  <a:pt x="0" y="145060"/>
                  <a:pt x="145060" y="0"/>
                  <a:pt x="324000" y="0"/>
                </a:cubicBezTo>
                <a:close/>
              </a:path>
            </a:pathLst>
          </a:custGeom>
          <a:solidFill>
            <a:srgbClr val="ED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8B87AC-4ED8-4D9E-6ACE-7F12E8E45194}"/>
              </a:ext>
            </a:extLst>
          </p:cNvPr>
          <p:cNvSpPr/>
          <p:nvPr/>
        </p:nvSpPr>
        <p:spPr>
          <a:xfrm>
            <a:off x="776631" y="3483150"/>
            <a:ext cx="648000" cy="3374850"/>
          </a:xfrm>
          <a:custGeom>
            <a:avLst/>
            <a:gdLst>
              <a:gd name="connsiteX0" fmla="*/ 324000 w 648000"/>
              <a:gd name="connsiteY0" fmla="*/ 0 h 3374850"/>
              <a:gd name="connsiteX1" fmla="*/ 648000 w 648000"/>
              <a:gd name="connsiteY1" fmla="*/ 324000 h 3374850"/>
              <a:gd name="connsiteX2" fmla="*/ 648000 w 648000"/>
              <a:gd name="connsiteY2" fmla="*/ 3374850 h 3374850"/>
              <a:gd name="connsiteX3" fmla="*/ 0 w 648000"/>
              <a:gd name="connsiteY3" fmla="*/ 3374850 h 3374850"/>
              <a:gd name="connsiteX4" fmla="*/ 0 w 648000"/>
              <a:gd name="connsiteY4" fmla="*/ 324000 h 3374850"/>
              <a:gd name="connsiteX5" fmla="*/ 324000 w 648000"/>
              <a:gd name="connsiteY5" fmla="*/ 0 h 337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0" h="3374850">
                <a:moveTo>
                  <a:pt x="324000" y="0"/>
                </a:moveTo>
                <a:cubicBezTo>
                  <a:pt x="502940" y="0"/>
                  <a:pt x="648000" y="145060"/>
                  <a:pt x="648000" y="324000"/>
                </a:cubicBezTo>
                <a:lnTo>
                  <a:pt x="648000" y="3374850"/>
                </a:lnTo>
                <a:lnTo>
                  <a:pt x="0" y="3374850"/>
                </a:lnTo>
                <a:lnTo>
                  <a:pt x="0" y="324000"/>
                </a:lnTo>
                <a:cubicBezTo>
                  <a:pt x="0" y="145060"/>
                  <a:pt x="145060" y="0"/>
                  <a:pt x="324000" y="0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627A38-F9AB-289D-A849-C34A9958635A}"/>
              </a:ext>
            </a:extLst>
          </p:cNvPr>
          <p:cNvSpPr/>
          <p:nvPr/>
        </p:nvSpPr>
        <p:spPr>
          <a:xfrm>
            <a:off x="1553262" y="4941168"/>
            <a:ext cx="648000" cy="172819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987665-7959-E483-98DC-08731D384D57}"/>
              </a:ext>
            </a:extLst>
          </p:cNvPr>
          <p:cNvSpPr/>
          <p:nvPr/>
        </p:nvSpPr>
        <p:spPr>
          <a:xfrm>
            <a:off x="3106560" y="5314448"/>
            <a:ext cx="648000" cy="981633"/>
          </a:xfrm>
          <a:prstGeom prst="roundRect">
            <a:avLst>
              <a:gd name="adj" fmla="val 50000"/>
            </a:avLst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AD11509-D1BF-349A-B103-6B5669C4D4DC}"/>
              </a:ext>
            </a:extLst>
          </p:cNvPr>
          <p:cNvGrpSpPr/>
          <p:nvPr/>
        </p:nvGrpSpPr>
        <p:grpSpPr>
          <a:xfrm>
            <a:off x="5441079" y="5481228"/>
            <a:ext cx="1067078" cy="648072"/>
            <a:chOff x="5710305" y="5490232"/>
            <a:chExt cx="1067078" cy="64807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AEA5F51-1B95-0848-48A6-0B0E2295F98E}"/>
                </a:ext>
              </a:extLst>
            </p:cNvPr>
            <p:cNvSpPr/>
            <p:nvPr/>
          </p:nvSpPr>
          <p:spPr>
            <a:xfrm rot="5400000">
              <a:off x="5919844" y="5280729"/>
              <a:ext cx="648000" cy="10670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3AEE175-982C-58DA-4B14-41D60D30667B}"/>
                </a:ext>
              </a:extLst>
            </p:cNvPr>
            <p:cNvSpPr/>
            <p:nvPr/>
          </p:nvSpPr>
          <p:spPr>
            <a:xfrm>
              <a:off x="5710305" y="5490232"/>
              <a:ext cx="648072" cy="648072"/>
            </a:xfrm>
            <a:prstGeom prst="ellipse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46DBD9A-2939-41DD-9DE7-8EFFE3D692C6}"/>
              </a:ext>
            </a:extLst>
          </p:cNvPr>
          <p:cNvGrpSpPr/>
          <p:nvPr/>
        </p:nvGrpSpPr>
        <p:grpSpPr>
          <a:xfrm>
            <a:off x="2329893" y="4022019"/>
            <a:ext cx="648072" cy="2835981"/>
            <a:chOff x="2459742" y="4022019"/>
            <a:chExt cx="648072" cy="283598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BA36E4-9195-289F-E633-EB8AEFD54B77}"/>
                </a:ext>
              </a:extLst>
            </p:cNvPr>
            <p:cNvSpPr/>
            <p:nvPr/>
          </p:nvSpPr>
          <p:spPr>
            <a:xfrm>
              <a:off x="2459778" y="4022019"/>
              <a:ext cx="648000" cy="2835981"/>
            </a:xfrm>
            <a:custGeom>
              <a:avLst/>
              <a:gdLst>
                <a:gd name="connsiteX0" fmla="*/ 324000 w 648000"/>
                <a:gd name="connsiteY0" fmla="*/ 0 h 2835981"/>
                <a:gd name="connsiteX1" fmla="*/ 648000 w 648000"/>
                <a:gd name="connsiteY1" fmla="*/ 324000 h 2835981"/>
                <a:gd name="connsiteX2" fmla="*/ 648000 w 648000"/>
                <a:gd name="connsiteY2" fmla="*/ 2835981 h 2835981"/>
                <a:gd name="connsiteX3" fmla="*/ 0 w 648000"/>
                <a:gd name="connsiteY3" fmla="*/ 2835981 h 2835981"/>
                <a:gd name="connsiteX4" fmla="*/ 0 w 648000"/>
                <a:gd name="connsiteY4" fmla="*/ 324000 h 2835981"/>
                <a:gd name="connsiteX5" fmla="*/ 324000 w 648000"/>
                <a:gd name="connsiteY5" fmla="*/ 0 h 283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835981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835981"/>
                  </a:lnTo>
                  <a:lnTo>
                    <a:pt x="0" y="2835981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8F2657-9F30-CE8F-2975-342DF06ADE61}"/>
                </a:ext>
              </a:extLst>
            </p:cNvPr>
            <p:cNvSpPr/>
            <p:nvPr/>
          </p:nvSpPr>
          <p:spPr>
            <a:xfrm>
              <a:off x="2459742" y="561155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68916F2-E19F-029D-8FAE-1847CA10F482}"/>
              </a:ext>
            </a:extLst>
          </p:cNvPr>
          <p:cNvSpPr/>
          <p:nvPr/>
        </p:nvSpPr>
        <p:spPr>
          <a:xfrm>
            <a:off x="3887817" y="4491262"/>
            <a:ext cx="648000" cy="2366738"/>
          </a:xfrm>
          <a:custGeom>
            <a:avLst/>
            <a:gdLst>
              <a:gd name="connsiteX0" fmla="*/ 324000 w 648000"/>
              <a:gd name="connsiteY0" fmla="*/ 0 h 2366738"/>
              <a:gd name="connsiteX1" fmla="*/ 648000 w 648000"/>
              <a:gd name="connsiteY1" fmla="*/ 324000 h 2366738"/>
              <a:gd name="connsiteX2" fmla="*/ 648000 w 648000"/>
              <a:gd name="connsiteY2" fmla="*/ 2366738 h 2366738"/>
              <a:gd name="connsiteX3" fmla="*/ 0 w 648000"/>
              <a:gd name="connsiteY3" fmla="*/ 2366738 h 2366738"/>
              <a:gd name="connsiteX4" fmla="*/ 0 w 648000"/>
              <a:gd name="connsiteY4" fmla="*/ 324000 h 2366738"/>
              <a:gd name="connsiteX5" fmla="*/ 324000 w 648000"/>
              <a:gd name="connsiteY5" fmla="*/ 0 h 23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0" h="2366738">
                <a:moveTo>
                  <a:pt x="324000" y="0"/>
                </a:moveTo>
                <a:cubicBezTo>
                  <a:pt x="502940" y="0"/>
                  <a:pt x="648000" y="145060"/>
                  <a:pt x="648000" y="324000"/>
                </a:cubicBezTo>
                <a:lnTo>
                  <a:pt x="648000" y="2366738"/>
                </a:lnTo>
                <a:lnTo>
                  <a:pt x="0" y="2366738"/>
                </a:lnTo>
                <a:lnTo>
                  <a:pt x="0" y="324000"/>
                </a:lnTo>
                <a:cubicBezTo>
                  <a:pt x="0" y="145060"/>
                  <a:pt x="145060" y="0"/>
                  <a:pt x="324000" y="0"/>
                </a:cubicBezTo>
                <a:close/>
              </a:path>
            </a:pathLst>
          </a:custGeom>
          <a:solidFill>
            <a:srgbClr val="ED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A55BFEF-AD53-05DC-FFB4-843A46817020}"/>
              </a:ext>
            </a:extLst>
          </p:cNvPr>
          <p:cNvSpPr>
            <a:spLocks noChangeAspect="1"/>
          </p:cNvSpPr>
          <p:nvPr/>
        </p:nvSpPr>
        <p:spPr>
          <a:xfrm>
            <a:off x="4664448" y="5481264"/>
            <a:ext cx="648000" cy="648000"/>
          </a:xfrm>
          <a:custGeom>
            <a:avLst/>
            <a:gdLst>
              <a:gd name="connsiteX0" fmla="*/ 324000 w 648000"/>
              <a:gd name="connsiteY0" fmla="*/ 158316 h 648000"/>
              <a:gd name="connsiteX1" fmla="*/ 158316 w 648000"/>
              <a:gd name="connsiteY1" fmla="*/ 324000 h 648000"/>
              <a:gd name="connsiteX2" fmla="*/ 324000 w 648000"/>
              <a:gd name="connsiteY2" fmla="*/ 489684 h 648000"/>
              <a:gd name="connsiteX3" fmla="*/ 489684 w 648000"/>
              <a:gd name="connsiteY3" fmla="*/ 324000 h 648000"/>
              <a:gd name="connsiteX4" fmla="*/ 324000 w 648000"/>
              <a:gd name="connsiteY4" fmla="*/ 158316 h 648000"/>
              <a:gd name="connsiteX5" fmla="*/ 324000 w 648000"/>
              <a:gd name="connsiteY5" fmla="*/ 0 h 648000"/>
              <a:gd name="connsiteX6" fmla="*/ 648000 w 648000"/>
              <a:gd name="connsiteY6" fmla="*/ 324000 h 648000"/>
              <a:gd name="connsiteX7" fmla="*/ 324000 w 648000"/>
              <a:gd name="connsiteY7" fmla="*/ 648000 h 648000"/>
              <a:gd name="connsiteX8" fmla="*/ 0 w 648000"/>
              <a:gd name="connsiteY8" fmla="*/ 324000 h 648000"/>
              <a:gd name="connsiteX9" fmla="*/ 324000 w 648000"/>
              <a:gd name="connsiteY9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8000" h="648000">
                <a:moveTo>
                  <a:pt x="324000" y="158316"/>
                </a:moveTo>
                <a:cubicBezTo>
                  <a:pt x="232495" y="158316"/>
                  <a:pt x="158316" y="232495"/>
                  <a:pt x="158316" y="324000"/>
                </a:cubicBezTo>
                <a:cubicBezTo>
                  <a:pt x="158316" y="415505"/>
                  <a:pt x="232495" y="489684"/>
                  <a:pt x="324000" y="489684"/>
                </a:cubicBezTo>
                <a:cubicBezTo>
                  <a:pt x="415505" y="489684"/>
                  <a:pt x="489684" y="415505"/>
                  <a:pt x="489684" y="324000"/>
                </a:cubicBezTo>
                <a:cubicBezTo>
                  <a:pt x="489684" y="232495"/>
                  <a:pt x="415505" y="158316"/>
                  <a:pt x="324000" y="158316"/>
                </a:cubicBezTo>
                <a:close/>
                <a:moveTo>
                  <a:pt x="324000" y="0"/>
                </a:moveTo>
                <a:cubicBezTo>
                  <a:pt x="502940" y="0"/>
                  <a:pt x="648000" y="145060"/>
                  <a:pt x="648000" y="324000"/>
                </a:cubicBezTo>
                <a:cubicBezTo>
                  <a:pt x="648000" y="502940"/>
                  <a:pt x="502940" y="648000"/>
                  <a:pt x="324000" y="648000"/>
                </a:cubicBezTo>
                <a:cubicBezTo>
                  <a:pt x="145060" y="648000"/>
                  <a:pt x="0" y="502940"/>
                  <a:pt x="0" y="324000"/>
                </a:cubicBezTo>
                <a:cubicBezTo>
                  <a:pt x="0" y="145060"/>
                  <a:pt x="145060" y="0"/>
                  <a:pt x="324000" y="0"/>
                </a:cubicBezTo>
                <a:close/>
              </a:path>
            </a:pathLst>
          </a:custGeom>
          <a:solidFill>
            <a:srgbClr val="5C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B0962FA-8AD4-3FD9-6DC3-A8AD72DD9FED}"/>
              </a:ext>
            </a:extLst>
          </p:cNvPr>
          <p:cNvSpPr/>
          <p:nvPr/>
        </p:nvSpPr>
        <p:spPr>
          <a:xfrm>
            <a:off x="10612789" y="5490000"/>
            <a:ext cx="1368000" cy="1368000"/>
          </a:xfrm>
          <a:custGeom>
            <a:avLst/>
            <a:gdLst>
              <a:gd name="connsiteX0" fmla="*/ 684000 w 1368000"/>
              <a:gd name="connsiteY0" fmla="*/ 457052 h 1368000"/>
              <a:gd name="connsiteX1" fmla="*/ 457052 w 1368000"/>
              <a:gd name="connsiteY1" fmla="*/ 684000 h 1368000"/>
              <a:gd name="connsiteX2" fmla="*/ 684000 w 1368000"/>
              <a:gd name="connsiteY2" fmla="*/ 910948 h 1368000"/>
              <a:gd name="connsiteX3" fmla="*/ 910948 w 1368000"/>
              <a:gd name="connsiteY3" fmla="*/ 684000 h 1368000"/>
              <a:gd name="connsiteX4" fmla="*/ 684000 w 1368000"/>
              <a:gd name="connsiteY4" fmla="*/ 457052 h 1368000"/>
              <a:gd name="connsiteX5" fmla="*/ 684000 w 1368000"/>
              <a:gd name="connsiteY5" fmla="*/ 0 h 1368000"/>
              <a:gd name="connsiteX6" fmla="*/ 1368000 w 1368000"/>
              <a:gd name="connsiteY6" fmla="*/ 684000 h 1368000"/>
              <a:gd name="connsiteX7" fmla="*/ 684000 w 1368000"/>
              <a:gd name="connsiteY7" fmla="*/ 1368000 h 1368000"/>
              <a:gd name="connsiteX8" fmla="*/ 0 w 1368000"/>
              <a:gd name="connsiteY8" fmla="*/ 684000 h 1368000"/>
              <a:gd name="connsiteX9" fmla="*/ 684000 w 1368000"/>
              <a:gd name="connsiteY9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8000" h="1368000">
                <a:moveTo>
                  <a:pt x="684000" y="457052"/>
                </a:moveTo>
                <a:cubicBezTo>
                  <a:pt x="558660" y="457052"/>
                  <a:pt x="457052" y="558660"/>
                  <a:pt x="457052" y="684000"/>
                </a:cubicBezTo>
                <a:cubicBezTo>
                  <a:pt x="457052" y="809340"/>
                  <a:pt x="558660" y="910948"/>
                  <a:pt x="684000" y="910948"/>
                </a:cubicBezTo>
                <a:cubicBezTo>
                  <a:pt x="809340" y="910948"/>
                  <a:pt x="910948" y="809340"/>
                  <a:pt x="910948" y="684000"/>
                </a:cubicBezTo>
                <a:cubicBezTo>
                  <a:pt x="910948" y="558660"/>
                  <a:pt x="809340" y="457052"/>
                  <a:pt x="684000" y="457052"/>
                </a:cubicBezTo>
                <a:close/>
                <a:moveTo>
                  <a:pt x="684000" y="0"/>
                </a:moveTo>
                <a:cubicBezTo>
                  <a:pt x="1061763" y="0"/>
                  <a:pt x="1368000" y="306237"/>
                  <a:pt x="1368000" y="684000"/>
                </a:cubicBezTo>
                <a:cubicBezTo>
                  <a:pt x="1368000" y="1061763"/>
                  <a:pt x="1061763" y="1368000"/>
                  <a:pt x="684000" y="1368000"/>
                </a:cubicBezTo>
                <a:cubicBezTo>
                  <a:pt x="306237" y="1368000"/>
                  <a:pt x="0" y="1061763"/>
                  <a:pt x="0" y="684000"/>
                </a:cubicBezTo>
                <a:cubicBezTo>
                  <a:pt x="0" y="306237"/>
                  <a:pt x="306237" y="0"/>
                  <a:pt x="684000" y="0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0BA1D38-F64D-3AA6-92D2-948343648DC6}"/>
              </a:ext>
            </a:extLst>
          </p:cNvPr>
          <p:cNvSpPr/>
          <p:nvPr/>
        </p:nvSpPr>
        <p:spPr>
          <a:xfrm>
            <a:off x="8424936" y="1718666"/>
            <a:ext cx="648072" cy="6480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0F52B02-6189-C131-88EF-CBF5D05A7BF3}"/>
              </a:ext>
            </a:extLst>
          </p:cNvPr>
          <p:cNvSpPr/>
          <p:nvPr/>
        </p:nvSpPr>
        <p:spPr>
          <a:xfrm>
            <a:off x="6384032" y="1718666"/>
            <a:ext cx="648072" cy="648072"/>
          </a:xfrm>
          <a:prstGeom prst="ellipse">
            <a:avLst/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Partial Circle 48">
            <a:extLst>
              <a:ext uri="{FF2B5EF4-FFF2-40B4-BE49-F238E27FC236}">
                <a16:creationId xmlns:a16="http://schemas.microsoft.com/office/drawing/2014/main" id="{7C294125-B944-55AB-E38D-82F1F4C9C327}"/>
              </a:ext>
            </a:extLst>
          </p:cNvPr>
          <p:cNvSpPr>
            <a:spLocks noChangeAspect="1"/>
          </p:cNvSpPr>
          <p:nvPr/>
        </p:nvSpPr>
        <p:spPr>
          <a:xfrm rot="5400000">
            <a:off x="3791638" y="548680"/>
            <a:ext cx="1944000" cy="1944000"/>
          </a:xfrm>
          <a:prstGeom prst="pie">
            <a:avLst>
              <a:gd name="adj1" fmla="val 5360029"/>
              <a:gd name="adj2" fmla="val 16200000"/>
            </a:avLst>
          </a:prstGeom>
          <a:solidFill>
            <a:srgbClr val="5C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DB7EAB4-3279-C1BE-A19B-244C81C719CC}"/>
              </a:ext>
            </a:extLst>
          </p:cNvPr>
          <p:cNvSpPr/>
          <p:nvPr/>
        </p:nvSpPr>
        <p:spPr>
          <a:xfrm flipV="1">
            <a:off x="11544000" y="0"/>
            <a:ext cx="648000" cy="2366738"/>
          </a:xfrm>
          <a:custGeom>
            <a:avLst/>
            <a:gdLst>
              <a:gd name="connsiteX0" fmla="*/ 324000 w 648000"/>
              <a:gd name="connsiteY0" fmla="*/ 0 h 2366738"/>
              <a:gd name="connsiteX1" fmla="*/ 648000 w 648000"/>
              <a:gd name="connsiteY1" fmla="*/ 324000 h 2366738"/>
              <a:gd name="connsiteX2" fmla="*/ 648000 w 648000"/>
              <a:gd name="connsiteY2" fmla="*/ 2366738 h 2366738"/>
              <a:gd name="connsiteX3" fmla="*/ 0 w 648000"/>
              <a:gd name="connsiteY3" fmla="*/ 2366738 h 2366738"/>
              <a:gd name="connsiteX4" fmla="*/ 0 w 648000"/>
              <a:gd name="connsiteY4" fmla="*/ 324000 h 2366738"/>
              <a:gd name="connsiteX5" fmla="*/ 324000 w 648000"/>
              <a:gd name="connsiteY5" fmla="*/ 0 h 23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0" h="2366738">
                <a:moveTo>
                  <a:pt x="324000" y="0"/>
                </a:moveTo>
                <a:cubicBezTo>
                  <a:pt x="502940" y="0"/>
                  <a:pt x="648000" y="145060"/>
                  <a:pt x="648000" y="324000"/>
                </a:cubicBezTo>
                <a:lnTo>
                  <a:pt x="648000" y="2366738"/>
                </a:lnTo>
                <a:lnTo>
                  <a:pt x="0" y="2366738"/>
                </a:lnTo>
                <a:lnTo>
                  <a:pt x="0" y="324000"/>
                </a:lnTo>
                <a:cubicBezTo>
                  <a:pt x="0" y="145060"/>
                  <a:pt x="145060" y="0"/>
                  <a:pt x="324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343653E-2D4F-0CE2-635B-AE563EDD2992}"/>
              </a:ext>
            </a:extLst>
          </p:cNvPr>
          <p:cNvSpPr/>
          <p:nvPr/>
        </p:nvSpPr>
        <p:spPr>
          <a:xfrm>
            <a:off x="9984504" y="711174"/>
            <a:ext cx="648000" cy="1655564"/>
          </a:xfrm>
          <a:prstGeom prst="roundRect">
            <a:avLst>
              <a:gd name="adj" fmla="val 50000"/>
            </a:avLst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647E147-86A5-106D-F82B-F3542DA845E9}"/>
              </a:ext>
            </a:extLst>
          </p:cNvPr>
          <p:cNvSpPr/>
          <p:nvPr/>
        </p:nvSpPr>
        <p:spPr>
          <a:xfrm>
            <a:off x="9204756" y="1215305"/>
            <a:ext cx="648000" cy="1151433"/>
          </a:xfrm>
          <a:prstGeom prst="roundRect">
            <a:avLst>
              <a:gd name="adj" fmla="val 50000"/>
            </a:avLst>
          </a:prstGeom>
          <a:solidFill>
            <a:srgbClr val="ED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C2361DF-A321-4716-7C99-E87199CCD6F3}"/>
              </a:ext>
            </a:extLst>
          </p:cNvPr>
          <p:cNvGrpSpPr/>
          <p:nvPr/>
        </p:nvGrpSpPr>
        <p:grpSpPr>
          <a:xfrm>
            <a:off x="10764216" y="0"/>
            <a:ext cx="648072" cy="2366738"/>
            <a:chOff x="10808442" y="0"/>
            <a:chExt cx="648072" cy="2366738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3CE9077-7997-A6EB-6D94-6E2761E6C635}"/>
                </a:ext>
              </a:extLst>
            </p:cNvPr>
            <p:cNvSpPr/>
            <p:nvPr/>
          </p:nvSpPr>
          <p:spPr>
            <a:xfrm flipV="1">
              <a:off x="10808478" y="0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CD6E49A-164D-552D-8C46-53FEA0B49F37}"/>
                </a:ext>
              </a:extLst>
            </p:cNvPr>
            <p:cNvSpPr/>
            <p:nvPr/>
          </p:nvSpPr>
          <p:spPr>
            <a:xfrm>
              <a:off x="10808442" y="90872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17BAFB-13CE-CA71-9C96-456D37A786C0}"/>
              </a:ext>
            </a:extLst>
          </p:cNvPr>
          <p:cNvGrpSpPr/>
          <p:nvPr/>
        </p:nvGrpSpPr>
        <p:grpSpPr>
          <a:xfrm>
            <a:off x="0" y="548680"/>
            <a:ext cx="3575721" cy="1944216"/>
            <a:chOff x="0" y="557609"/>
            <a:chExt cx="3575721" cy="1944216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AC6E229-A577-19E3-2DD9-5E42E7D2B77D}"/>
                </a:ext>
              </a:extLst>
            </p:cNvPr>
            <p:cNvSpPr/>
            <p:nvPr/>
          </p:nvSpPr>
          <p:spPr>
            <a:xfrm>
              <a:off x="0" y="557609"/>
              <a:ext cx="3575721" cy="1944216"/>
            </a:xfrm>
            <a:custGeom>
              <a:avLst/>
              <a:gdLst>
                <a:gd name="connsiteX0" fmla="*/ 0 w 3575721"/>
                <a:gd name="connsiteY0" fmla="*/ 0 h 1944216"/>
                <a:gd name="connsiteX1" fmla="*/ 2603613 w 3575721"/>
                <a:gd name="connsiteY1" fmla="*/ 0 h 1944216"/>
                <a:gd name="connsiteX2" fmla="*/ 3575721 w 3575721"/>
                <a:gd name="connsiteY2" fmla="*/ 972108 h 1944216"/>
                <a:gd name="connsiteX3" fmla="*/ 2603613 w 3575721"/>
                <a:gd name="connsiteY3" fmla="*/ 1944216 h 1944216"/>
                <a:gd name="connsiteX4" fmla="*/ 0 w 3575721"/>
                <a:gd name="connsiteY4" fmla="*/ 1944216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721" h="1944216">
                  <a:moveTo>
                    <a:pt x="0" y="0"/>
                  </a:moveTo>
                  <a:lnTo>
                    <a:pt x="2603613" y="0"/>
                  </a:lnTo>
                  <a:cubicBezTo>
                    <a:pt x="3140493" y="0"/>
                    <a:pt x="3575721" y="435228"/>
                    <a:pt x="3575721" y="972108"/>
                  </a:cubicBezTo>
                  <a:cubicBezTo>
                    <a:pt x="3575721" y="1508988"/>
                    <a:pt x="3140493" y="1944216"/>
                    <a:pt x="2603613" y="1944216"/>
                  </a:cubicBezTo>
                  <a:lnTo>
                    <a:pt x="0" y="1944216"/>
                  </a:ln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B0921A5-5B96-B079-59FB-9C0548430B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352" y="557717"/>
              <a:ext cx="1944000" cy="19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6440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DCE4C8-B92B-3EC7-32EB-1DAB2732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E6953-8F9B-24D3-D1BD-AB223EC9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9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4008-F15D-9174-7B6C-FC298E0C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947234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6FAD"/>
                </a:solidFill>
              </a:rPr>
              <a:t>Lorem ipsum dolor sit </a:t>
            </a:r>
            <a:r>
              <a:rPr lang="en-US" b="1" dirty="0" err="1">
                <a:solidFill>
                  <a:srgbClr val="006FAD"/>
                </a:solidFill>
              </a:rPr>
              <a:t>amer</a:t>
            </a:r>
            <a:endParaRPr lang="cs-CZ" b="1" dirty="0">
              <a:solidFill>
                <a:srgbClr val="006FAD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cs-CZ" dirty="0"/>
          </a:p>
          <a:p>
            <a:pPr algn="just"/>
            <a:r>
              <a:rPr lang="cs-CZ" dirty="0">
                <a:solidFill>
                  <a:srgbClr val="006FAD"/>
                </a:solidFill>
              </a:rPr>
              <a:t>Ut </a:t>
            </a:r>
            <a:r>
              <a:rPr lang="cs-CZ" dirty="0" err="1">
                <a:solidFill>
                  <a:srgbClr val="006FAD"/>
                </a:solidFill>
              </a:rPr>
              <a:t>wisi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enim</a:t>
            </a:r>
            <a:r>
              <a:rPr lang="cs-CZ" dirty="0">
                <a:solidFill>
                  <a:srgbClr val="006FAD"/>
                </a:solidFill>
              </a:rPr>
              <a:t> ad minim </a:t>
            </a:r>
            <a:r>
              <a:rPr lang="cs-CZ" dirty="0" err="1">
                <a:solidFill>
                  <a:srgbClr val="006FAD"/>
                </a:solidFill>
              </a:rPr>
              <a:t>veniam</a:t>
            </a:r>
            <a:r>
              <a:rPr lang="cs-CZ" dirty="0">
                <a:solidFill>
                  <a:srgbClr val="006FAD"/>
                </a:solidFill>
              </a:rPr>
              <a:t>, </a:t>
            </a:r>
            <a:r>
              <a:rPr lang="cs-CZ" dirty="0" err="1">
                <a:solidFill>
                  <a:srgbClr val="006FAD"/>
                </a:solidFill>
              </a:rPr>
              <a:t>quis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nostrud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exerci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tation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ullamcorper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suscipit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lobortis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nisl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aliquip</a:t>
            </a:r>
            <a:r>
              <a:rPr lang="cs-CZ" dirty="0">
                <a:solidFill>
                  <a:srgbClr val="006FAD"/>
                </a:solidFill>
              </a:rPr>
              <a:t> ex </a:t>
            </a:r>
            <a:r>
              <a:rPr lang="cs-CZ" dirty="0" err="1">
                <a:solidFill>
                  <a:srgbClr val="006FAD"/>
                </a:solidFill>
              </a:rPr>
              <a:t>ea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commodo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consequat</a:t>
            </a:r>
            <a:r>
              <a:rPr lang="cs-CZ" dirty="0">
                <a:solidFill>
                  <a:srgbClr val="006FAD"/>
                </a:solidFill>
              </a:rPr>
              <a:t>. </a:t>
            </a:r>
            <a:endParaRPr lang="en-US" dirty="0">
              <a:solidFill>
                <a:srgbClr val="006FAD"/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 </a:t>
            </a:r>
            <a:r>
              <a:rPr lang="cs-CZ" dirty="0" err="1"/>
              <a:t>nibh</a:t>
            </a:r>
            <a:r>
              <a:rPr lang="cs-CZ" dirty="0"/>
              <a:t> </a:t>
            </a:r>
            <a:r>
              <a:rPr lang="cs-CZ" dirty="0" err="1"/>
              <a:t>euismod</a:t>
            </a:r>
            <a:r>
              <a:rPr lang="cs-CZ" dirty="0"/>
              <a:t>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 </a:t>
            </a:r>
            <a:r>
              <a:rPr lang="cs-CZ" dirty="0" err="1"/>
              <a:t>volutpat</a:t>
            </a:r>
            <a:r>
              <a:rPr lang="cs-CZ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AC86C-8701-8547-24A5-5F73E71779A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555093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CB4BC7-8C42-7744-55AC-963AE24D4713}"/>
              </a:ext>
            </a:extLst>
          </p:cNvPr>
          <p:cNvGrpSpPr/>
          <p:nvPr/>
        </p:nvGrpSpPr>
        <p:grpSpPr>
          <a:xfrm>
            <a:off x="0" y="288000"/>
            <a:ext cx="3143600" cy="648000"/>
            <a:chOff x="0" y="260720"/>
            <a:chExt cx="3143600" cy="648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63AB92-EB71-3BB3-0EBD-164AE6F9203B}"/>
                </a:ext>
              </a:extLst>
            </p:cNvPr>
            <p:cNvSpPr/>
            <p:nvPr/>
          </p:nvSpPr>
          <p:spPr>
            <a:xfrm rot="5400000">
              <a:off x="859369" y="-598649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0FD4F4-88CD-776D-D0F8-4A8B2BD3EE9A}"/>
                </a:ext>
              </a:extLst>
            </p:cNvPr>
            <p:cNvSpPr/>
            <p:nvPr/>
          </p:nvSpPr>
          <p:spPr>
            <a:xfrm>
              <a:off x="1127520" y="260720"/>
              <a:ext cx="648000" cy="64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34C34E-C0D9-5159-1744-3BED55222196}"/>
                </a:ext>
              </a:extLst>
            </p:cNvPr>
            <p:cNvSpPr/>
            <p:nvPr/>
          </p:nvSpPr>
          <p:spPr>
            <a:xfrm>
              <a:off x="2495600" y="260720"/>
              <a:ext cx="648000" cy="648000"/>
            </a:xfrm>
            <a:prstGeom prst="ellips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4C7E65B-94FF-7E8F-532F-F1344A3E7BF6}"/>
              </a:ext>
            </a:extLst>
          </p:cNvPr>
          <p:cNvGrpSpPr/>
          <p:nvPr/>
        </p:nvGrpSpPr>
        <p:grpSpPr>
          <a:xfrm>
            <a:off x="7896200" y="5733256"/>
            <a:ext cx="4295800" cy="648866"/>
            <a:chOff x="7896200" y="5733256"/>
            <a:chExt cx="4295800" cy="64886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DC29FEC-E1A5-898C-14DA-861FDDA91A86}"/>
                </a:ext>
              </a:extLst>
            </p:cNvPr>
            <p:cNvSpPr/>
            <p:nvPr/>
          </p:nvSpPr>
          <p:spPr>
            <a:xfrm rot="5400000" flipV="1">
              <a:off x="10684631" y="4873923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9F7C76-9040-D366-01CA-25B923A3BDAC}"/>
                </a:ext>
              </a:extLst>
            </p:cNvPr>
            <p:cNvSpPr/>
            <p:nvPr/>
          </p:nvSpPr>
          <p:spPr>
            <a:xfrm rot="5400000">
              <a:off x="10635208" y="573325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E850CDE-50DF-823C-8F36-3FC071C73F19}"/>
                </a:ext>
              </a:extLst>
            </p:cNvPr>
            <p:cNvSpPr/>
            <p:nvPr/>
          </p:nvSpPr>
          <p:spPr>
            <a:xfrm rot="5400000">
              <a:off x="8882370" y="5524547"/>
              <a:ext cx="648000" cy="10670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54E4E8-894F-4E50-B01D-DC3B5577CDCB}"/>
                </a:ext>
              </a:extLst>
            </p:cNvPr>
            <p:cNvSpPr/>
            <p:nvPr/>
          </p:nvSpPr>
          <p:spPr>
            <a:xfrm>
              <a:off x="8672831" y="5734050"/>
              <a:ext cx="648072" cy="648072"/>
            </a:xfrm>
            <a:prstGeom prst="ellips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6930AA2-61F4-189F-0C78-1AD1D0FF61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6200" y="5734086"/>
              <a:ext cx="648000" cy="648000"/>
            </a:xfrm>
            <a:custGeom>
              <a:avLst/>
              <a:gdLst>
                <a:gd name="connsiteX0" fmla="*/ 324000 w 648000"/>
                <a:gd name="connsiteY0" fmla="*/ 158316 h 648000"/>
                <a:gd name="connsiteX1" fmla="*/ 158316 w 648000"/>
                <a:gd name="connsiteY1" fmla="*/ 324000 h 648000"/>
                <a:gd name="connsiteX2" fmla="*/ 324000 w 648000"/>
                <a:gd name="connsiteY2" fmla="*/ 489684 h 648000"/>
                <a:gd name="connsiteX3" fmla="*/ 489684 w 648000"/>
                <a:gd name="connsiteY3" fmla="*/ 324000 h 648000"/>
                <a:gd name="connsiteX4" fmla="*/ 324000 w 648000"/>
                <a:gd name="connsiteY4" fmla="*/ 158316 h 648000"/>
                <a:gd name="connsiteX5" fmla="*/ 324000 w 648000"/>
                <a:gd name="connsiteY5" fmla="*/ 0 h 648000"/>
                <a:gd name="connsiteX6" fmla="*/ 648000 w 648000"/>
                <a:gd name="connsiteY6" fmla="*/ 324000 h 648000"/>
                <a:gd name="connsiteX7" fmla="*/ 324000 w 648000"/>
                <a:gd name="connsiteY7" fmla="*/ 648000 h 648000"/>
                <a:gd name="connsiteX8" fmla="*/ 0 w 648000"/>
                <a:gd name="connsiteY8" fmla="*/ 324000 h 648000"/>
                <a:gd name="connsiteX9" fmla="*/ 324000 w 648000"/>
                <a:gd name="connsiteY9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000" h="648000">
                  <a:moveTo>
                    <a:pt x="324000" y="158316"/>
                  </a:moveTo>
                  <a:cubicBezTo>
                    <a:pt x="232495" y="158316"/>
                    <a:pt x="158316" y="232495"/>
                    <a:pt x="158316" y="324000"/>
                  </a:cubicBezTo>
                  <a:cubicBezTo>
                    <a:pt x="158316" y="415505"/>
                    <a:pt x="232495" y="489684"/>
                    <a:pt x="324000" y="489684"/>
                  </a:cubicBezTo>
                  <a:cubicBezTo>
                    <a:pt x="415505" y="489684"/>
                    <a:pt x="489684" y="415505"/>
                    <a:pt x="489684" y="324000"/>
                  </a:cubicBezTo>
                  <a:cubicBezTo>
                    <a:pt x="489684" y="232495"/>
                    <a:pt x="415505" y="158316"/>
                    <a:pt x="324000" y="158316"/>
                  </a:cubicBezTo>
                  <a:close/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cubicBezTo>
                    <a:pt x="648000" y="502940"/>
                    <a:pt x="502940" y="648000"/>
                    <a:pt x="324000" y="648000"/>
                  </a:cubicBezTo>
                  <a:cubicBezTo>
                    <a:pt x="145060" y="648000"/>
                    <a:pt x="0" y="502940"/>
                    <a:pt x="0" y="324000"/>
                  </a:cubicBez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45221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BC190-4FA3-844E-7734-046BFF47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32B8-04ED-50D6-EE5A-D2D438E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10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6870-13C3-477D-36F9-6336AB0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1169551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6B1B9-87B5-92FF-9723-5DA95B63A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677656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90C65-0F01-C16B-6CA9-33A4E77A65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7D159-AFA9-C05A-4B35-FBD4E36B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1089529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6D9A7-9DD8-7347-88B1-875DF8A4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097286"/>
            <a:ext cx="5016000" cy="923330"/>
          </a:xfrm>
        </p:spPr>
        <p:txBody>
          <a:bodyPr>
            <a:spAutoFit/>
          </a:bodyPr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6B25CC-7E32-CB24-C6E5-C0C71E16BE0A}"/>
              </a:ext>
            </a:extLst>
          </p:cNvPr>
          <p:cNvSpPr/>
          <p:nvPr/>
        </p:nvSpPr>
        <p:spPr>
          <a:xfrm>
            <a:off x="10612789" y="5490000"/>
            <a:ext cx="1368000" cy="1368000"/>
          </a:xfrm>
          <a:custGeom>
            <a:avLst/>
            <a:gdLst>
              <a:gd name="connsiteX0" fmla="*/ 684000 w 1368000"/>
              <a:gd name="connsiteY0" fmla="*/ 457052 h 1368000"/>
              <a:gd name="connsiteX1" fmla="*/ 457052 w 1368000"/>
              <a:gd name="connsiteY1" fmla="*/ 684000 h 1368000"/>
              <a:gd name="connsiteX2" fmla="*/ 684000 w 1368000"/>
              <a:gd name="connsiteY2" fmla="*/ 910948 h 1368000"/>
              <a:gd name="connsiteX3" fmla="*/ 910948 w 1368000"/>
              <a:gd name="connsiteY3" fmla="*/ 684000 h 1368000"/>
              <a:gd name="connsiteX4" fmla="*/ 684000 w 1368000"/>
              <a:gd name="connsiteY4" fmla="*/ 457052 h 1368000"/>
              <a:gd name="connsiteX5" fmla="*/ 684000 w 1368000"/>
              <a:gd name="connsiteY5" fmla="*/ 0 h 1368000"/>
              <a:gd name="connsiteX6" fmla="*/ 1368000 w 1368000"/>
              <a:gd name="connsiteY6" fmla="*/ 684000 h 1368000"/>
              <a:gd name="connsiteX7" fmla="*/ 684000 w 1368000"/>
              <a:gd name="connsiteY7" fmla="*/ 1368000 h 1368000"/>
              <a:gd name="connsiteX8" fmla="*/ 0 w 1368000"/>
              <a:gd name="connsiteY8" fmla="*/ 684000 h 1368000"/>
              <a:gd name="connsiteX9" fmla="*/ 684000 w 1368000"/>
              <a:gd name="connsiteY9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8000" h="1368000">
                <a:moveTo>
                  <a:pt x="684000" y="457052"/>
                </a:moveTo>
                <a:cubicBezTo>
                  <a:pt x="558660" y="457052"/>
                  <a:pt x="457052" y="558660"/>
                  <a:pt x="457052" y="684000"/>
                </a:cubicBezTo>
                <a:cubicBezTo>
                  <a:pt x="457052" y="809340"/>
                  <a:pt x="558660" y="910948"/>
                  <a:pt x="684000" y="910948"/>
                </a:cubicBezTo>
                <a:cubicBezTo>
                  <a:pt x="809340" y="910948"/>
                  <a:pt x="910948" y="809340"/>
                  <a:pt x="910948" y="684000"/>
                </a:cubicBezTo>
                <a:cubicBezTo>
                  <a:pt x="910948" y="558660"/>
                  <a:pt x="809340" y="457052"/>
                  <a:pt x="684000" y="457052"/>
                </a:cubicBezTo>
                <a:close/>
                <a:moveTo>
                  <a:pt x="684000" y="0"/>
                </a:moveTo>
                <a:cubicBezTo>
                  <a:pt x="1061763" y="0"/>
                  <a:pt x="1368000" y="306237"/>
                  <a:pt x="1368000" y="684000"/>
                </a:cubicBezTo>
                <a:cubicBezTo>
                  <a:pt x="1368000" y="1061763"/>
                  <a:pt x="1061763" y="1368000"/>
                  <a:pt x="684000" y="1368000"/>
                </a:cubicBezTo>
                <a:cubicBezTo>
                  <a:pt x="306237" y="1368000"/>
                  <a:pt x="0" y="1061763"/>
                  <a:pt x="0" y="684000"/>
                </a:cubicBezTo>
                <a:cubicBezTo>
                  <a:pt x="0" y="306237"/>
                  <a:pt x="306237" y="0"/>
                  <a:pt x="684000" y="0"/>
                </a:cubicBezTo>
                <a:close/>
              </a:path>
            </a:pathLst>
          </a:custGeom>
          <a:solidFill>
            <a:srgbClr val="ED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6B1844-0799-4166-4D2B-A346EA35FEE8}"/>
              </a:ext>
            </a:extLst>
          </p:cNvPr>
          <p:cNvGrpSpPr/>
          <p:nvPr/>
        </p:nvGrpSpPr>
        <p:grpSpPr>
          <a:xfrm>
            <a:off x="8424936" y="0"/>
            <a:ext cx="3767064" cy="2366738"/>
            <a:chOff x="8424936" y="0"/>
            <a:chExt cx="3767064" cy="23667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6402B3-2856-88C8-AB93-64428F0F74A4}"/>
                </a:ext>
              </a:extLst>
            </p:cNvPr>
            <p:cNvSpPr/>
            <p:nvPr/>
          </p:nvSpPr>
          <p:spPr>
            <a:xfrm>
              <a:off x="8424936" y="1718666"/>
              <a:ext cx="648072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B387ED3-BFA1-A6E0-8752-FF5F2AD3DED6}"/>
                </a:ext>
              </a:extLst>
            </p:cNvPr>
            <p:cNvSpPr/>
            <p:nvPr/>
          </p:nvSpPr>
          <p:spPr>
            <a:xfrm flipV="1">
              <a:off x="11544000" y="0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3132CC-C7CD-4412-9638-315227030C37}"/>
                </a:ext>
              </a:extLst>
            </p:cNvPr>
            <p:cNvSpPr/>
            <p:nvPr/>
          </p:nvSpPr>
          <p:spPr>
            <a:xfrm>
              <a:off x="9984504" y="711174"/>
              <a:ext cx="648000" cy="1655564"/>
            </a:xfrm>
            <a:prstGeom prst="roundRect">
              <a:avLst>
                <a:gd name="adj" fmla="val 50000"/>
              </a:avLst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DA4BFF8-0934-BB82-595D-B4870D92492C}"/>
                </a:ext>
              </a:extLst>
            </p:cNvPr>
            <p:cNvSpPr/>
            <p:nvPr/>
          </p:nvSpPr>
          <p:spPr>
            <a:xfrm>
              <a:off x="9204756" y="1215305"/>
              <a:ext cx="648000" cy="1151433"/>
            </a:xfrm>
            <a:prstGeom prst="roundRect">
              <a:avLst>
                <a:gd name="adj" fmla="val 50000"/>
              </a:avLst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63D3677-47D5-32EE-5915-160257E4B7CE}"/>
                </a:ext>
              </a:extLst>
            </p:cNvPr>
            <p:cNvSpPr/>
            <p:nvPr/>
          </p:nvSpPr>
          <p:spPr>
            <a:xfrm flipV="1">
              <a:off x="10764252" y="0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solidFill>
                  <a:srgbClr val="006FAD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643AC7-A615-3148-9059-6D966C33287F}"/>
                </a:ext>
              </a:extLst>
            </p:cNvPr>
            <p:cNvSpPr/>
            <p:nvPr/>
          </p:nvSpPr>
          <p:spPr>
            <a:xfrm>
              <a:off x="10764216" y="90872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8675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316A83A-FB0B-717C-4B65-71E4765F578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r="29637"/>
          <a:stretch/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AA1EBB-34AF-47A9-A92F-8192D046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7C9B1-0C89-01FB-61C4-F21E24C0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11</a:t>
            </a:fld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125CE-F643-CA5E-C864-74A8D952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1080000"/>
            <a:ext cx="3132000" cy="422423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054A4-11EF-0BB3-3363-FC67CCD7750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1080000"/>
            <a:ext cx="3132000" cy="43396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amet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cs-CZ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09BB67-2218-D444-956D-E8942210DD49}"/>
              </a:ext>
            </a:extLst>
          </p:cNvPr>
          <p:cNvGrpSpPr/>
          <p:nvPr/>
        </p:nvGrpSpPr>
        <p:grpSpPr>
          <a:xfrm>
            <a:off x="9825262" y="5733256"/>
            <a:ext cx="2366738" cy="648072"/>
            <a:chOff x="9825262" y="5733256"/>
            <a:chExt cx="2366738" cy="64807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5E2DB8-2153-6FE2-A58F-CF5D3F762355}"/>
                </a:ext>
              </a:extLst>
            </p:cNvPr>
            <p:cNvSpPr/>
            <p:nvPr/>
          </p:nvSpPr>
          <p:spPr>
            <a:xfrm rot="5400000" flipV="1">
              <a:off x="10684631" y="4873923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2ECD59A-6180-807C-2D2D-699986274E67}"/>
                </a:ext>
              </a:extLst>
            </p:cNvPr>
            <p:cNvSpPr/>
            <p:nvPr/>
          </p:nvSpPr>
          <p:spPr>
            <a:xfrm rot="5400000">
              <a:off x="10635208" y="573325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C6DB3A-3FE5-6382-640F-D25A970D3148}"/>
              </a:ext>
            </a:extLst>
          </p:cNvPr>
          <p:cNvGrpSpPr/>
          <p:nvPr/>
        </p:nvGrpSpPr>
        <p:grpSpPr>
          <a:xfrm>
            <a:off x="3370288" y="288000"/>
            <a:ext cx="1655564" cy="648072"/>
            <a:chOff x="3370288" y="288000"/>
            <a:chExt cx="1655564" cy="64807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D2E6441-E930-8090-0F91-5892FCA18100}"/>
                </a:ext>
              </a:extLst>
            </p:cNvPr>
            <p:cNvSpPr/>
            <p:nvPr/>
          </p:nvSpPr>
          <p:spPr>
            <a:xfrm rot="16200000">
              <a:off x="3874070" y="-215746"/>
              <a:ext cx="648000" cy="1655564"/>
            </a:xfrm>
            <a:prstGeom prst="roundRect">
              <a:avLst>
                <a:gd name="adj" fmla="val 50000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6296C5-D255-BB2D-C4FA-F3E0CB32E562}"/>
                </a:ext>
              </a:extLst>
            </p:cNvPr>
            <p:cNvSpPr/>
            <p:nvPr/>
          </p:nvSpPr>
          <p:spPr>
            <a:xfrm rot="5400000">
              <a:off x="3874034" y="288000"/>
              <a:ext cx="648072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6FA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5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3A566A-6495-289F-9FF6-B9B43191A0ED}"/>
              </a:ext>
            </a:extLst>
          </p:cNvPr>
          <p:cNvGrpSpPr/>
          <p:nvPr/>
        </p:nvGrpSpPr>
        <p:grpSpPr>
          <a:xfrm>
            <a:off x="0" y="404664"/>
            <a:ext cx="4493173" cy="6453336"/>
            <a:chOff x="0" y="404664"/>
            <a:chExt cx="4493173" cy="64533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75A83A-3D15-D7E4-2E4B-6F5EC28B067B}"/>
                </a:ext>
              </a:extLst>
            </p:cNvPr>
            <p:cNvSpPr/>
            <p:nvPr/>
          </p:nvSpPr>
          <p:spPr>
            <a:xfrm flipV="1">
              <a:off x="3072490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935FC8C-7129-A6AE-D51E-BF7569268547}"/>
                </a:ext>
              </a:extLst>
            </p:cNvPr>
            <p:cNvSpPr/>
            <p:nvPr/>
          </p:nvSpPr>
          <p:spPr>
            <a:xfrm flipV="1">
              <a:off x="1538809" y="6036293"/>
              <a:ext cx="648000" cy="821707"/>
            </a:xfrm>
            <a:custGeom>
              <a:avLst/>
              <a:gdLst>
                <a:gd name="connsiteX0" fmla="*/ 324000 w 648000"/>
                <a:gd name="connsiteY0" fmla="*/ 821707 h 821707"/>
                <a:gd name="connsiteX1" fmla="*/ 648000 w 648000"/>
                <a:gd name="connsiteY1" fmla="*/ 497707 h 821707"/>
                <a:gd name="connsiteX2" fmla="*/ 648000 w 648000"/>
                <a:gd name="connsiteY2" fmla="*/ 0 h 821707"/>
                <a:gd name="connsiteX3" fmla="*/ 0 w 648000"/>
                <a:gd name="connsiteY3" fmla="*/ 0 h 821707"/>
                <a:gd name="connsiteX4" fmla="*/ 0 w 648000"/>
                <a:gd name="connsiteY4" fmla="*/ 497707 h 821707"/>
                <a:gd name="connsiteX5" fmla="*/ 324000 w 648000"/>
                <a:gd name="connsiteY5" fmla="*/ 821707 h 82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821707">
                  <a:moveTo>
                    <a:pt x="324000" y="821707"/>
                  </a:moveTo>
                  <a:cubicBezTo>
                    <a:pt x="502940" y="821707"/>
                    <a:pt x="648000" y="676647"/>
                    <a:pt x="648000" y="497707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497707"/>
                  </a:lnTo>
                  <a:cubicBezTo>
                    <a:pt x="0" y="676647"/>
                    <a:pt x="145060" y="821707"/>
                    <a:pt x="324000" y="821707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87ACEFD-ADF7-B08C-0A0E-C6CDB053EE6A}"/>
                </a:ext>
              </a:extLst>
            </p:cNvPr>
            <p:cNvSpPr/>
            <p:nvPr/>
          </p:nvSpPr>
          <p:spPr>
            <a:xfrm>
              <a:off x="0" y="6518293"/>
              <a:ext cx="648000" cy="339707"/>
            </a:xfrm>
            <a:custGeom>
              <a:avLst/>
              <a:gdLst>
                <a:gd name="connsiteX0" fmla="*/ 324000 w 648000"/>
                <a:gd name="connsiteY0" fmla="*/ 0 h 339707"/>
                <a:gd name="connsiteX1" fmla="*/ 648000 w 648000"/>
                <a:gd name="connsiteY1" fmla="*/ 324000 h 339707"/>
                <a:gd name="connsiteX2" fmla="*/ 646417 w 648000"/>
                <a:gd name="connsiteY2" fmla="*/ 339707 h 339707"/>
                <a:gd name="connsiteX3" fmla="*/ 1583 w 648000"/>
                <a:gd name="connsiteY3" fmla="*/ 339707 h 339707"/>
                <a:gd name="connsiteX4" fmla="*/ 0 w 648000"/>
                <a:gd name="connsiteY4" fmla="*/ 324000 h 339707"/>
                <a:gd name="connsiteX5" fmla="*/ 324000 w 648000"/>
                <a:gd name="connsiteY5" fmla="*/ 0 h 3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339707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6417" y="339707"/>
                  </a:lnTo>
                  <a:lnTo>
                    <a:pt x="1583" y="339707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3AA0A39-F38C-6384-BCD1-36F863C8AA3A}"/>
                </a:ext>
              </a:extLst>
            </p:cNvPr>
            <p:cNvSpPr/>
            <p:nvPr/>
          </p:nvSpPr>
          <p:spPr>
            <a:xfrm flipV="1">
              <a:off x="2304820" y="4436257"/>
              <a:ext cx="648000" cy="2421743"/>
            </a:xfrm>
            <a:custGeom>
              <a:avLst/>
              <a:gdLst>
                <a:gd name="connsiteX0" fmla="*/ 324000 w 648000"/>
                <a:gd name="connsiteY0" fmla="*/ 2421743 h 2421743"/>
                <a:gd name="connsiteX1" fmla="*/ 648000 w 648000"/>
                <a:gd name="connsiteY1" fmla="*/ 2097743 h 2421743"/>
                <a:gd name="connsiteX2" fmla="*/ 648000 w 648000"/>
                <a:gd name="connsiteY2" fmla="*/ 0 h 2421743"/>
                <a:gd name="connsiteX3" fmla="*/ 0 w 648000"/>
                <a:gd name="connsiteY3" fmla="*/ 0 h 2421743"/>
                <a:gd name="connsiteX4" fmla="*/ 0 w 648000"/>
                <a:gd name="connsiteY4" fmla="*/ 2097743 h 2421743"/>
                <a:gd name="connsiteX5" fmla="*/ 324000 w 648000"/>
                <a:gd name="connsiteY5" fmla="*/ 2421743 h 242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421743">
                  <a:moveTo>
                    <a:pt x="324000" y="2421743"/>
                  </a:moveTo>
                  <a:cubicBezTo>
                    <a:pt x="502940" y="2421743"/>
                    <a:pt x="648000" y="2276683"/>
                    <a:pt x="648000" y="2097743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2097743"/>
                  </a:lnTo>
                  <a:cubicBezTo>
                    <a:pt x="0" y="2276683"/>
                    <a:pt x="145060" y="2421743"/>
                    <a:pt x="324000" y="2421743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76B4CF2-8DF3-EAD8-2137-5DBB9B74A779}"/>
                </a:ext>
              </a:extLst>
            </p:cNvPr>
            <p:cNvSpPr/>
            <p:nvPr/>
          </p:nvSpPr>
          <p:spPr>
            <a:xfrm flipV="1">
              <a:off x="768153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E55D78F-CEFC-6993-E849-AEC39FD424A1}"/>
                </a:ext>
              </a:extLst>
            </p:cNvPr>
            <p:cNvSpPr/>
            <p:nvPr/>
          </p:nvSpPr>
          <p:spPr>
            <a:xfrm>
              <a:off x="768153" y="1872519"/>
              <a:ext cx="648000" cy="1555466"/>
            </a:xfrm>
            <a:prstGeom prst="roundRect">
              <a:avLst>
                <a:gd name="adj" fmla="val 50000"/>
              </a:avLst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D1DB288-6EB4-FF08-5C24-B16E568118EB}"/>
                </a:ext>
              </a:extLst>
            </p:cNvPr>
            <p:cNvSpPr/>
            <p:nvPr/>
          </p:nvSpPr>
          <p:spPr>
            <a:xfrm>
              <a:off x="2304820" y="2156184"/>
              <a:ext cx="648000" cy="988137"/>
            </a:xfrm>
            <a:prstGeom prst="roundRect">
              <a:avLst>
                <a:gd name="adj" fmla="val 50000"/>
              </a:avLst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1CB3BA0-85B6-3AF1-7324-24053A3E77B4}"/>
                </a:ext>
              </a:extLst>
            </p:cNvPr>
            <p:cNvSpPr/>
            <p:nvPr/>
          </p:nvSpPr>
          <p:spPr>
            <a:xfrm>
              <a:off x="3845173" y="2326252"/>
              <a:ext cx="648000" cy="648000"/>
            </a:xfrm>
            <a:prstGeom prst="ellips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02D04EC-4220-DEEB-ED48-24BD2BC77C4D}"/>
                </a:ext>
              </a:extLst>
            </p:cNvPr>
            <p:cNvSpPr/>
            <p:nvPr/>
          </p:nvSpPr>
          <p:spPr>
            <a:xfrm>
              <a:off x="0" y="404664"/>
              <a:ext cx="648000" cy="4491176"/>
            </a:xfrm>
            <a:prstGeom prst="roundRect">
              <a:avLst>
                <a:gd name="adj" fmla="val 50000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A0DB0DD-8FC7-2DD3-7277-7E05A6190EC3}"/>
                </a:ext>
              </a:extLst>
            </p:cNvPr>
            <p:cNvSpPr/>
            <p:nvPr/>
          </p:nvSpPr>
          <p:spPr>
            <a:xfrm>
              <a:off x="3072490" y="1301450"/>
              <a:ext cx="648000" cy="2697604"/>
            </a:xfrm>
            <a:prstGeom prst="roundRect">
              <a:avLst>
                <a:gd name="adj" fmla="val 50000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216F2B6-F325-C9A9-3063-099EDAA54745}"/>
                </a:ext>
              </a:extLst>
            </p:cNvPr>
            <p:cNvSpPr/>
            <p:nvPr/>
          </p:nvSpPr>
          <p:spPr>
            <a:xfrm>
              <a:off x="1538809" y="918740"/>
              <a:ext cx="648000" cy="346302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6FAD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CE2D796-8144-6D5B-5B03-DB4AD480F7FE}"/>
                </a:ext>
              </a:extLst>
            </p:cNvPr>
            <p:cNvSpPr/>
            <p:nvPr/>
          </p:nvSpPr>
          <p:spPr>
            <a:xfrm>
              <a:off x="1538737" y="232621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6FAD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63115C-28C8-AD55-E064-2C6D30D2E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2963853"/>
            <a:ext cx="4836313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</a:t>
            </a:r>
            <a:r>
              <a:rPr lang="en-US" dirty="0"/>
              <a:t>3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618B1-0B98-D988-A856-46ABACAFA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554784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A1FFB-913F-9F67-969A-3D6BEC888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DB34-68E8-4A1C-7203-C9D3ABDCD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12</a:t>
            </a:fld>
            <a:endParaRPr lang="cs-CZ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001F45-CE47-AF72-1725-9FB0F1EB7E3A}"/>
              </a:ext>
            </a:extLst>
          </p:cNvPr>
          <p:cNvGrpSpPr/>
          <p:nvPr/>
        </p:nvGrpSpPr>
        <p:grpSpPr>
          <a:xfrm>
            <a:off x="9825262" y="5085978"/>
            <a:ext cx="2366738" cy="648072"/>
            <a:chOff x="9825262" y="5085978"/>
            <a:chExt cx="2366738" cy="648072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FA740CA-F793-BE0C-FA19-4314DF321FE2}"/>
                </a:ext>
              </a:extLst>
            </p:cNvPr>
            <p:cNvSpPr/>
            <p:nvPr/>
          </p:nvSpPr>
          <p:spPr>
            <a:xfrm rot="5400000" flipV="1">
              <a:off x="10684631" y="4226645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98D4DEA-CB81-23DF-59A9-EA681E895E46}"/>
                </a:ext>
              </a:extLst>
            </p:cNvPr>
            <p:cNvSpPr/>
            <p:nvPr/>
          </p:nvSpPr>
          <p:spPr>
            <a:xfrm rot="5400000">
              <a:off x="10635208" y="508597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3994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85AE-D553-A814-6CAF-287B94E3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083675"/>
            <a:ext cx="4680000" cy="757130"/>
          </a:xfrm>
        </p:spPr>
        <p:txBody>
          <a:bodyPr/>
          <a:lstStyle/>
          <a:p>
            <a:r>
              <a:rPr lang="pl-PL" dirty="0">
                <a:solidFill>
                  <a:srgbClr val="006FAD"/>
                </a:solidFill>
              </a:rPr>
              <a:t>Úvod kapitoly 0</a:t>
            </a:r>
            <a:r>
              <a:rPr lang="en-US" dirty="0">
                <a:solidFill>
                  <a:srgbClr val="006FAD"/>
                </a:solidFill>
              </a:rPr>
              <a:t>3</a:t>
            </a:r>
            <a:r>
              <a:rPr lang="pl-PL" dirty="0">
                <a:solidFill>
                  <a:srgbClr val="006FAD"/>
                </a:solidFill>
              </a:rPr>
              <a:t> </a:t>
            </a:r>
            <a:r>
              <a:rPr lang="en-US" dirty="0">
                <a:solidFill>
                  <a:srgbClr val="006FAD"/>
                </a:solidFill>
              </a:rPr>
              <a:t/>
            </a:r>
            <a:br>
              <a:rPr lang="en-US" dirty="0">
                <a:solidFill>
                  <a:srgbClr val="006FAD"/>
                </a:solidFill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D4BD5-9F9C-8AE5-84F0-F67D79CA6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1842555"/>
            <a:ext cx="4680000" cy="923330"/>
          </a:xfrm>
        </p:spPr>
        <p:txBody>
          <a:bodyPr>
            <a:spAutoFit/>
          </a:bodyPr>
          <a:lstStyle/>
          <a:p>
            <a:r>
              <a:rPr lang="cs-CZ" dirty="0" err="1">
                <a:solidFill>
                  <a:srgbClr val="006FAD"/>
                </a:solidFill>
              </a:rPr>
              <a:t>Duis</a:t>
            </a:r>
            <a:r>
              <a:rPr lang="cs-CZ" dirty="0">
                <a:solidFill>
                  <a:srgbClr val="006FAD"/>
                </a:solidFill>
              </a:rPr>
              <a:t> autem vel </a:t>
            </a:r>
            <a:r>
              <a:rPr lang="cs-CZ" dirty="0" err="1">
                <a:solidFill>
                  <a:srgbClr val="006FAD"/>
                </a:solidFill>
              </a:rPr>
              <a:t>eum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iriure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</a:t>
            </a:r>
            <a:r>
              <a:rPr lang="cs-CZ" dirty="0">
                <a:solidFill>
                  <a:srgbClr val="006FAD"/>
                </a:solidFill>
              </a:rPr>
              <a:t> in </a:t>
            </a:r>
            <a:r>
              <a:rPr lang="cs-CZ" dirty="0" err="1">
                <a:solidFill>
                  <a:srgbClr val="006FAD"/>
                </a:solidFill>
              </a:rPr>
              <a:t>hendrerit</a:t>
            </a:r>
            <a:r>
              <a:rPr lang="cs-CZ" dirty="0">
                <a:solidFill>
                  <a:srgbClr val="006FAD"/>
                </a:solidFill>
              </a:rPr>
              <a:t> in </a:t>
            </a:r>
            <a:r>
              <a:rPr lang="cs-CZ" dirty="0" err="1">
                <a:solidFill>
                  <a:srgbClr val="006FAD"/>
                </a:solidFill>
              </a:rPr>
              <a:t>vulputate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velit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esse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molestie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consequat</a:t>
            </a:r>
            <a:r>
              <a:rPr lang="cs-CZ" dirty="0">
                <a:solidFill>
                  <a:srgbClr val="006FAD"/>
                </a:solidFill>
              </a:rPr>
              <a:t>, vel </a:t>
            </a:r>
            <a:r>
              <a:rPr lang="cs-CZ" dirty="0" err="1">
                <a:solidFill>
                  <a:srgbClr val="006FAD"/>
                </a:solidFill>
              </a:rPr>
              <a:t>illum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eu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feugiat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5C5FD-61A3-8638-1D3C-92977BF6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DEF6F-8ECC-5614-23E0-946C8ADA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13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4A41C-00A6-2D0D-2185-5671DFC49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0" y="2852936"/>
            <a:ext cx="4680000" cy="2754600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cs-CZ" dirty="0"/>
          </a:p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r>
              <a:rPr lang="cs-CZ" dirty="0"/>
              <a:t> </a:t>
            </a:r>
            <a:r>
              <a:rPr lang="cs-CZ" dirty="0" err="1"/>
              <a:t>zzril</a:t>
            </a:r>
            <a:r>
              <a:rPr lang="cs-CZ" dirty="0"/>
              <a:t> </a:t>
            </a:r>
            <a:r>
              <a:rPr lang="cs-CZ" dirty="0" err="1"/>
              <a:t>delenit</a:t>
            </a:r>
            <a:r>
              <a:rPr lang="cs-CZ" dirty="0"/>
              <a:t> </a:t>
            </a:r>
            <a:r>
              <a:rPr lang="cs-CZ" dirty="0" err="1"/>
              <a:t>augue</a:t>
            </a:r>
            <a:r>
              <a:rPr lang="cs-CZ" dirty="0"/>
              <a:t> </a:t>
            </a:r>
            <a:r>
              <a:rPr lang="cs-CZ" dirty="0" err="1"/>
              <a:t>duis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feugait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</a:t>
            </a:r>
            <a:r>
              <a:rPr lang="cs-CZ" dirty="0"/>
              <a:t>.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8EB1B3-0047-7AB3-FD4B-0F5F82967278}"/>
              </a:ext>
            </a:extLst>
          </p:cNvPr>
          <p:cNvGrpSpPr/>
          <p:nvPr/>
        </p:nvGrpSpPr>
        <p:grpSpPr>
          <a:xfrm flipV="1">
            <a:off x="0" y="0"/>
            <a:ext cx="4493173" cy="6453336"/>
            <a:chOff x="0" y="404664"/>
            <a:chExt cx="4493173" cy="645333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7256614-3C68-F94F-C501-EDCF307204FB}"/>
                </a:ext>
              </a:extLst>
            </p:cNvPr>
            <p:cNvSpPr/>
            <p:nvPr/>
          </p:nvSpPr>
          <p:spPr>
            <a:xfrm flipV="1">
              <a:off x="3072490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8AFB6D-9FF1-33DE-E798-602FB1475C76}"/>
                </a:ext>
              </a:extLst>
            </p:cNvPr>
            <p:cNvSpPr/>
            <p:nvPr/>
          </p:nvSpPr>
          <p:spPr>
            <a:xfrm flipV="1">
              <a:off x="1538809" y="6036293"/>
              <a:ext cx="648000" cy="821707"/>
            </a:xfrm>
            <a:custGeom>
              <a:avLst/>
              <a:gdLst>
                <a:gd name="connsiteX0" fmla="*/ 324000 w 648000"/>
                <a:gd name="connsiteY0" fmla="*/ 821707 h 821707"/>
                <a:gd name="connsiteX1" fmla="*/ 648000 w 648000"/>
                <a:gd name="connsiteY1" fmla="*/ 497707 h 821707"/>
                <a:gd name="connsiteX2" fmla="*/ 648000 w 648000"/>
                <a:gd name="connsiteY2" fmla="*/ 0 h 821707"/>
                <a:gd name="connsiteX3" fmla="*/ 0 w 648000"/>
                <a:gd name="connsiteY3" fmla="*/ 0 h 821707"/>
                <a:gd name="connsiteX4" fmla="*/ 0 w 648000"/>
                <a:gd name="connsiteY4" fmla="*/ 497707 h 821707"/>
                <a:gd name="connsiteX5" fmla="*/ 324000 w 648000"/>
                <a:gd name="connsiteY5" fmla="*/ 821707 h 82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821707">
                  <a:moveTo>
                    <a:pt x="324000" y="821707"/>
                  </a:moveTo>
                  <a:cubicBezTo>
                    <a:pt x="502940" y="821707"/>
                    <a:pt x="648000" y="676647"/>
                    <a:pt x="648000" y="497707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497707"/>
                  </a:lnTo>
                  <a:cubicBezTo>
                    <a:pt x="0" y="676647"/>
                    <a:pt x="145060" y="821707"/>
                    <a:pt x="324000" y="821707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9454DC-2E33-4C91-6994-17443F1EB1BC}"/>
                </a:ext>
              </a:extLst>
            </p:cNvPr>
            <p:cNvSpPr/>
            <p:nvPr/>
          </p:nvSpPr>
          <p:spPr>
            <a:xfrm>
              <a:off x="0" y="6518293"/>
              <a:ext cx="648000" cy="339707"/>
            </a:xfrm>
            <a:custGeom>
              <a:avLst/>
              <a:gdLst>
                <a:gd name="connsiteX0" fmla="*/ 324000 w 648000"/>
                <a:gd name="connsiteY0" fmla="*/ 0 h 339707"/>
                <a:gd name="connsiteX1" fmla="*/ 648000 w 648000"/>
                <a:gd name="connsiteY1" fmla="*/ 324000 h 339707"/>
                <a:gd name="connsiteX2" fmla="*/ 646417 w 648000"/>
                <a:gd name="connsiteY2" fmla="*/ 339707 h 339707"/>
                <a:gd name="connsiteX3" fmla="*/ 1583 w 648000"/>
                <a:gd name="connsiteY3" fmla="*/ 339707 h 339707"/>
                <a:gd name="connsiteX4" fmla="*/ 0 w 648000"/>
                <a:gd name="connsiteY4" fmla="*/ 324000 h 339707"/>
                <a:gd name="connsiteX5" fmla="*/ 324000 w 648000"/>
                <a:gd name="connsiteY5" fmla="*/ 0 h 3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339707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6417" y="339707"/>
                  </a:lnTo>
                  <a:lnTo>
                    <a:pt x="1583" y="339707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63050A0-AE76-ED7E-92BF-CCD149CA38EF}"/>
                </a:ext>
              </a:extLst>
            </p:cNvPr>
            <p:cNvSpPr/>
            <p:nvPr/>
          </p:nvSpPr>
          <p:spPr>
            <a:xfrm flipV="1">
              <a:off x="2304820" y="4436257"/>
              <a:ext cx="648000" cy="2421743"/>
            </a:xfrm>
            <a:custGeom>
              <a:avLst/>
              <a:gdLst>
                <a:gd name="connsiteX0" fmla="*/ 324000 w 648000"/>
                <a:gd name="connsiteY0" fmla="*/ 2421743 h 2421743"/>
                <a:gd name="connsiteX1" fmla="*/ 648000 w 648000"/>
                <a:gd name="connsiteY1" fmla="*/ 2097743 h 2421743"/>
                <a:gd name="connsiteX2" fmla="*/ 648000 w 648000"/>
                <a:gd name="connsiteY2" fmla="*/ 0 h 2421743"/>
                <a:gd name="connsiteX3" fmla="*/ 0 w 648000"/>
                <a:gd name="connsiteY3" fmla="*/ 0 h 2421743"/>
                <a:gd name="connsiteX4" fmla="*/ 0 w 648000"/>
                <a:gd name="connsiteY4" fmla="*/ 2097743 h 2421743"/>
                <a:gd name="connsiteX5" fmla="*/ 324000 w 648000"/>
                <a:gd name="connsiteY5" fmla="*/ 2421743 h 242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421743">
                  <a:moveTo>
                    <a:pt x="324000" y="2421743"/>
                  </a:moveTo>
                  <a:cubicBezTo>
                    <a:pt x="502940" y="2421743"/>
                    <a:pt x="648000" y="2276683"/>
                    <a:pt x="648000" y="2097743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2097743"/>
                  </a:lnTo>
                  <a:cubicBezTo>
                    <a:pt x="0" y="2276683"/>
                    <a:pt x="145060" y="2421743"/>
                    <a:pt x="324000" y="2421743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24FB4F0-DDA6-F01C-22D0-0520FEEBC318}"/>
                </a:ext>
              </a:extLst>
            </p:cNvPr>
            <p:cNvSpPr/>
            <p:nvPr/>
          </p:nvSpPr>
          <p:spPr>
            <a:xfrm flipV="1">
              <a:off x="768153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692BFC6-3044-23AC-F5DD-C22D574DCE17}"/>
                </a:ext>
              </a:extLst>
            </p:cNvPr>
            <p:cNvSpPr/>
            <p:nvPr/>
          </p:nvSpPr>
          <p:spPr>
            <a:xfrm>
              <a:off x="768153" y="1872519"/>
              <a:ext cx="648000" cy="1555466"/>
            </a:xfrm>
            <a:prstGeom prst="roundRect">
              <a:avLst>
                <a:gd name="adj" fmla="val 50000"/>
              </a:avLst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33D0B68-0A3B-86D4-4B57-06AEA4DA8FD7}"/>
                </a:ext>
              </a:extLst>
            </p:cNvPr>
            <p:cNvSpPr/>
            <p:nvPr/>
          </p:nvSpPr>
          <p:spPr>
            <a:xfrm>
              <a:off x="2304820" y="2156184"/>
              <a:ext cx="648000" cy="988137"/>
            </a:xfrm>
            <a:prstGeom prst="roundRect">
              <a:avLst>
                <a:gd name="adj" fmla="val 50000"/>
              </a:avLst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11E461-4619-E546-6144-79C8AB3E2079}"/>
                </a:ext>
              </a:extLst>
            </p:cNvPr>
            <p:cNvSpPr/>
            <p:nvPr/>
          </p:nvSpPr>
          <p:spPr>
            <a:xfrm>
              <a:off x="3845173" y="2326252"/>
              <a:ext cx="648000" cy="648000"/>
            </a:xfrm>
            <a:prstGeom prst="ellips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A593310-9B20-0613-A3A4-BF8573121B81}"/>
                </a:ext>
              </a:extLst>
            </p:cNvPr>
            <p:cNvSpPr/>
            <p:nvPr/>
          </p:nvSpPr>
          <p:spPr>
            <a:xfrm>
              <a:off x="0" y="404664"/>
              <a:ext cx="648000" cy="4491176"/>
            </a:xfrm>
            <a:prstGeom prst="roundRect">
              <a:avLst>
                <a:gd name="adj" fmla="val 50000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7546988-FC55-8791-D8F4-1F1FD6DE372A}"/>
                </a:ext>
              </a:extLst>
            </p:cNvPr>
            <p:cNvSpPr/>
            <p:nvPr/>
          </p:nvSpPr>
          <p:spPr>
            <a:xfrm>
              <a:off x="3072490" y="1301450"/>
              <a:ext cx="648000" cy="2697604"/>
            </a:xfrm>
            <a:prstGeom prst="roundRect">
              <a:avLst>
                <a:gd name="adj" fmla="val 50000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366F555-D7BC-01F1-F63E-69C2242BCCCA}"/>
                </a:ext>
              </a:extLst>
            </p:cNvPr>
            <p:cNvSpPr/>
            <p:nvPr/>
          </p:nvSpPr>
          <p:spPr>
            <a:xfrm>
              <a:off x="1538809" y="918740"/>
              <a:ext cx="648000" cy="346302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6FAD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C021FFB-83DC-24AC-A402-16157FDBA3B8}"/>
                </a:ext>
              </a:extLst>
            </p:cNvPr>
            <p:cNvSpPr/>
            <p:nvPr/>
          </p:nvSpPr>
          <p:spPr>
            <a:xfrm>
              <a:off x="1538737" y="232621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6FA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66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A7B6856-611C-EE68-0A3E-0F951E8999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53864D-A61E-08C3-D7DA-72A17E7A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055E12-87FB-4CA6-1A22-630E1BC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373601"/>
            <a:ext cx="3132000" cy="757130"/>
          </a:xfrm>
        </p:spPr>
        <p:txBody>
          <a:bodyPr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Lorem ipsum dolor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sit amet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291DF-E98D-27AB-5C35-1C028DFD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183920"/>
            <a:ext cx="3132000" cy="369332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onsetetur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sadipscing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elitr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B43764-2D55-4304-1068-2B370E28A85B}"/>
              </a:ext>
            </a:extLst>
          </p:cNvPr>
          <p:cNvGrpSpPr/>
          <p:nvPr/>
        </p:nvGrpSpPr>
        <p:grpSpPr>
          <a:xfrm>
            <a:off x="0" y="288000"/>
            <a:ext cx="3143600" cy="648000"/>
            <a:chOff x="0" y="260720"/>
            <a:chExt cx="3143600" cy="648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E969BF-0C1A-0897-114C-2972EAA6ECD5}"/>
                </a:ext>
              </a:extLst>
            </p:cNvPr>
            <p:cNvSpPr/>
            <p:nvPr/>
          </p:nvSpPr>
          <p:spPr>
            <a:xfrm rot="5400000">
              <a:off x="859369" y="-598649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1C195D5-E367-2BCC-0A9A-13E80CD8A51E}"/>
                </a:ext>
              </a:extLst>
            </p:cNvPr>
            <p:cNvSpPr/>
            <p:nvPr/>
          </p:nvSpPr>
          <p:spPr>
            <a:xfrm>
              <a:off x="1127520" y="260720"/>
              <a:ext cx="648000" cy="648000"/>
            </a:xfrm>
            <a:prstGeom prst="ellips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CB57B3C-4CA6-B1A0-9FE7-C0CD61A1BF54}"/>
                </a:ext>
              </a:extLst>
            </p:cNvPr>
            <p:cNvSpPr/>
            <p:nvPr/>
          </p:nvSpPr>
          <p:spPr>
            <a:xfrm>
              <a:off x="2495600" y="260720"/>
              <a:ext cx="648000" cy="648000"/>
            </a:xfrm>
            <a:prstGeom prst="ellipse">
              <a:avLst/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2309B6-42E2-F8A8-9BF1-E3E3A48482D0}"/>
              </a:ext>
            </a:extLst>
          </p:cNvPr>
          <p:cNvGrpSpPr/>
          <p:nvPr/>
        </p:nvGrpSpPr>
        <p:grpSpPr>
          <a:xfrm>
            <a:off x="8672831" y="5733256"/>
            <a:ext cx="3519169" cy="648830"/>
            <a:chOff x="8672831" y="5733256"/>
            <a:chExt cx="3519169" cy="64883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6228B6-2F2F-3EF5-F275-4D04ADAE948D}"/>
                </a:ext>
              </a:extLst>
            </p:cNvPr>
            <p:cNvSpPr/>
            <p:nvPr/>
          </p:nvSpPr>
          <p:spPr>
            <a:xfrm rot="5400000" flipV="1">
              <a:off x="10684631" y="4873923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A12FD1-BEFC-C615-FE9E-91BB16D06D72}"/>
                </a:ext>
              </a:extLst>
            </p:cNvPr>
            <p:cNvSpPr/>
            <p:nvPr/>
          </p:nvSpPr>
          <p:spPr>
            <a:xfrm rot="5400000">
              <a:off x="10635208" y="573325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88D6E42-F064-574C-3082-E3017B3FE188}"/>
                </a:ext>
              </a:extLst>
            </p:cNvPr>
            <p:cNvSpPr/>
            <p:nvPr/>
          </p:nvSpPr>
          <p:spPr>
            <a:xfrm rot="5400000">
              <a:off x="8882370" y="5524547"/>
              <a:ext cx="648000" cy="1067078"/>
            </a:xfrm>
            <a:prstGeom prst="roundRect">
              <a:avLst>
                <a:gd name="adj" fmla="val 50000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35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64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BC190-4FA3-844E-7734-046BFF47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32B8-04ED-50D6-EE5A-D2D438E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15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6870-13C3-477D-36F9-6336AB0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2462213"/>
          </a:xfrm>
        </p:spPr>
        <p:txBody>
          <a:bodyPr/>
          <a:lstStyle/>
          <a:p>
            <a:pPr algn="just"/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6B1B9-87B5-92FF-9723-5DA95B63A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893100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90C65-0F01-C16B-6CA9-33A4E77A65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285241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7D159-AFA9-C05A-4B35-FBD4E36B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424732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6D9A7-9DD8-7347-88B1-875DF8A4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517883"/>
            <a:ext cx="5016000" cy="1200329"/>
          </a:xfrm>
        </p:spPr>
        <p:txBody>
          <a:bodyPr>
            <a:spAutoFit/>
          </a:bodyPr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357E43A-09AB-CC7A-08E8-A858BE8D440E}"/>
              </a:ext>
            </a:extLst>
          </p:cNvPr>
          <p:cNvSpPr/>
          <p:nvPr/>
        </p:nvSpPr>
        <p:spPr>
          <a:xfrm>
            <a:off x="10612789" y="5490000"/>
            <a:ext cx="1368000" cy="1368000"/>
          </a:xfrm>
          <a:custGeom>
            <a:avLst/>
            <a:gdLst>
              <a:gd name="connsiteX0" fmla="*/ 684000 w 1368000"/>
              <a:gd name="connsiteY0" fmla="*/ 457052 h 1368000"/>
              <a:gd name="connsiteX1" fmla="*/ 457052 w 1368000"/>
              <a:gd name="connsiteY1" fmla="*/ 684000 h 1368000"/>
              <a:gd name="connsiteX2" fmla="*/ 684000 w 1368000"/>
              <a:gd name="connsiteY2" fmla="*/ 910948 h 1368000"/>
              <a:gd name="connsiteX3" fmla="*/ 910948 w 1368000"/>
              <a:gd name="connsiteY3" fmla="*/ 684000 h 1368000"/>
              <a:gd name="connsiteX4" fmla="*/ 684000 w 1368000"/>
              <a:gd name="connsiteY4" fmla="*/ 457052 h 1368000"/>
              <a:gd name="connsiteX5" fmla="*/ 684000 w 1368000"/>
              <a:gd name="connsiteY5" fmla="*/ 0 h 1368000"/>
              <a:gd name="connsiteX6" fmla="*/ 1368000 w 1368000"/>
              <a:gd name="connsiteY6" fmla="*/ 684000 h 1368000"/>
              <a:gd name="connsiteX7" fmla="*/ 684000 w 1368000"/>
              <a:gd name="connsiteY7" fmla="*/ 1368000 h 1368000"/>
              <a:gd name="connsiteX8" fmla="*/ 0 w 1368000"/>
              <a:gd name="connsiteY8" fmla="*/ 684000 h 1368000"/>
              <a:gd name="connsiteX9" fmla="*/ 684000 w 1368000"/>
              <a:gd name="connsiteY9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8000" h="1368000">
                <a:moveTo>
                  <a:pt x="684000" y="457052"/>
                </a:moveTo>
                <a:cubicBezTo>
                  <a:pt x="558660" y="457052"/>
                  <a:pt x="457052" y="558660"/>
                  <a:pt x="457052" y="684000"/>
                </a:cubicBezTo>
                <a:cubicBezTo>
                  <a:pt x="457052" y="809340"/>
                  <a:pt x="558660" y="910948"/>
                  <a:pt x="684000" y="910948"/>
                </a:cubicBezTo>
                <a:cubicBezTo>
                  <a:pt x="809340" y="910948"/>
                  <a:pt x="910948" y="809340"/>
                  <a:pt x="910948" y="684000"/>
                </a:cubicBezTo>
                <a:cubicBezTo>
                  <a:pt x="910948" y="558660"/>
                  <a:pt x="809340" y="457052"/>
                  <a:pt x="684000" y="457052"/>
                </a:cubicBezTo>
                <a:close/>
                <a:moveTo>
                  <a:pt x="684000" y="0"/>
                </a:moveTo>
                <a:cubicBezTo>
                  <a:pt x="1061763" y="0"/>
                  <a:pt x="1368000" y="306237"/>
                  <a:pt x="1368000" y="684000"/>
                </a:cubicBezTo>
                <a:cubicBezTo>
                  <a:pt x="1368000" y="1061763"/>
                  <a:pt x="1061763" y="1368000"/>
                  <a:pt x="684000" y="1368000"/>
                </a:cubicBezTo>
                <a:cubicBezTo>
                  <a:pt x="306237" y="1368000"/>
                  <a:pt x="0" y="1061763"/>
                  <a:pt x="0" y="684000"/>
                </a:cubicBezTo>
                <a:cubicBezTo>
                  <a:pt x="0" y="306237"/>
                  <a:pt x="306237" y="0"/>
                  <a:pt x="684000" y="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8ACEF8-0E64-BBAB-EAE9-1DCCE38608DA}"/>
              </a:ext>
            </a:extLst>
          </p:cNvPr>
          <p:cNvGrpSpPr/>
          <p:nvPr/>
        </p:nvGrpSpPr>
        <p:grpSpPr>
          <a:xfrm>
            <a:off x="8424936" y="0"/>
            <a:ext cx="3767064" cy="2366738"/>
            <a:chOff x="8424936" y="0"/>
            <a:chExt cx="3767064" cy="236673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9E0F34-3AFE-5870-0DD2-DE2C55E6323D}"/>
                </a:ext>
              </a:extLst>
            </p:cNvPr>
            <p:cNvSpPr/>
            <p:nvPr/>
          </p:nvSpPr>
          <p:spPr>
            <a:xfrm>
              <a:off x="8424936" y="1718666"/>
              <a:ext cx="648072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8D373B-F62B-0A79-ABEF-6F439CB3CAAD}"/>
                </a:ext>
              </a:extLst>
            </p:cNvPr>
            <p:cNvSpPr/>
            <p:nvPr/>
          </p:nvSpPr>
          <p:spPr>
            <a:xfrm flipV="1">
              <a:off x="11544000" y="0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3B20B8D-C792-3905-F0F2-4D8525727141}"/>
                </a:ext>
              </a:extLst>
            </p:cNvPr>
            <p:cNvSpPr/>
            <p:nvPr/>
          </p:nvSpPr>
          <p:spPr>
            <a:xfrm>
              <a:off x="9984504" y="711174"/>
              <a:ext cx="648000" cy="1655564"/>
            </a:xfrm>
            <a:prstGeom prst="roundRect">
              <a:avLst>
                <a:gd name="adj" fmla="val 50000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E5AA2D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428C7A3-DE67-4D58-1709-D0FF76521001}"/>
                </a:ext>
              </a:extLst>
            </p:cNvPr>
            <p:cNvSpPr/>
            <p:nvPr/>
          </p:nvSpPr>
          <p:spPr>
            <a:xfrm>
              <a:off x="9204756" y="1215305"/>
              <a:ext cx="648000" cy="1151433"/>
            </a:xfrm>
            <a:prstGeom prst="roundRect">
              <a:avLst>
                <a:gd name="adj" fmla="val 50000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17C004A-6658-2D68-67DA-776A137D5BF2}"/>
                </a:ext>
              </a:extLst>
            </p:cNvPr>
            <p:cNvSpPr/>
            <p:nvPr/>
          </p:nvSpPr>
          <p:spPr>
            <a:xfrm flipV="1">
              <a:off x="10764252" y="0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solidFill>
                  <a:srgbClr val="006FAD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F0257AB-7C23-E553-0755-95FA514FF949}"/>
                </a:ext>
              </a:extLst>
            </p:cNvPr>
            <p:cNvSpPr/>
            <p:nvPr/>
          </p:nvSpPr>
          <p:spPr>
            <a:xfrm>
              <a:off x="10764216" y="90872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2484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81714CC-DBA7-15A9-F2BE-C9C2BEC7318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7" r="34883"/>
          <a:stretch/>
        </p:blipFill>
        <p:spPr>
          <a:xfrm>
            <a:off x="0" y="0"/>
            <a:ext cx="4187687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2B0E9-E013-2B40-B19A-E733D847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Univerzita Pala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kého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Olomouci  I 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Pedagogická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fakulta  I  Katedra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ústav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centrum,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další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informace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D9424-FCDB-36F1-5872-19C2697D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16</a:t>
            </a:fld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A7DFF2-1DB9-1AC3-EA41-5A53F68B0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1080000"/>
            <a:ext cx="3132000" cy="3577903"/>
          </a:xfrm>
        </p:spPr>
        <p:txBody>
          <a:bodyPr/>
          <a:lstStyle/>
          <a:p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amet </a:t>
            </a:r>
          </a:p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CECDE-C58F-8B31-086A-73EE979DF0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1080000"/>
            <a:ext cx="3132000" cy="4870564"/>
          </a:xfrm>
        </p:spPr>
        <p:txBody>
          <a:bodyPr/>
          <a:lstStyle/>
          <a:p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amet </a:t>
            </a:r>
          </a:p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0B92C0-D562-AF4D-7835-310B650D9669}"/>
              </a:ext>
            </a:extLst>
          </p:cNvPr>
          <p:cNvSpPr/>
          <p:nvPr/>
        </p:nvSpPr>
        <p:spPr>
          <a:xfrm rot="5400000" flipV="1">
            <a:off x="10684631" y="4873923"/>
            <a:ext cx="648000" cy="2366738"/>
          </a:xfrm>
          <a:custGeom>
            <a:avLst/>
            <a:gdLst>
              <a:gd name="connsiteX0" fmla="*/ 324000 w 648000"/>
              <a:gd name="connsiteY0" fmla="*/ 0 h 2366738"/>
              <a:gd name="connsiteX1" fmla="*/ 648000 w 648000"/>
              <a:gd name="connsiteY1" fmla="*/ 324000 h 2366738"/>
              <a:gd name="connsiteX2" fmla="*/ 648000 w 648000"/>
              <a:gd name="connsiteY2" fmla="*/ 2366738 h 2366738"/>
              <a:gd name="connsiteX3" fmla="*/ 0 w 648000"/>
              <a:gd name="connsiteY3" fmla="*/ 2366738 h 2366738"/>
              <a:gd name="connsiteX4" fmla="*/ 0 w 648000"/>
              <a:gd name="connsiteY4" fmla="*/ 324000 h 2366738"/>
              <a:gd name="connsiteX5" fmla="*/ 324000 w 648000"/>
              <a:gd name="connsiteY5" fmla="*/ 0 h 23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0" h="2366738">
                <a:moveTo>
                  <a:pt x="324000" y="0"/>
                </a:moveTo>
                <a:cubicBezTo>
                  <a:pt x="502940" y="0"/>
                  <a:pt x="648000" y="145060"/>
                  <a:pt x="648000" y="324000"/>
                </a:cubicBezTo>
                <a:lnTo>
                  <a:pt x="648000" y="2366738"/>
                </a:lnTo>
                <a:lnTo>
                  <a:pt x="0" y="2366738"/>
                </a:lnTo>
                <a:lnTo>
                  <a:pt x="0" y="324000"/>
                </a:lnTo>
                <a:cubicBezTo>
                  <a:pt x="0" y="145060"/>
                  <a:pt x="145060" y="0"/>
                  <a:pt x="324000" y="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A30574-C1F6-B1FF-9659-A0BD38F152CD}"/>
              </a:ext>
            </a:extLst>
          </p:cNvPr>
          <p:cNvSpPr/>
          <p:nvPr/>
        </p:nvSpPr>
        <p:spPr>
          <a:xfrm rot="5400000">
            <a:off x="10635208" y="5733256"/>
            <a:ext cx="648072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53496F9-9A5F-3EC5-6E1F-0BDA4006EA80}"/>
              </a:ext>
            </a:extLst>
          </p:cNvPr>
          <p:cNvSpPr/>
          <p:nvPr/>
        </p:nvSpPr>
        <p:spPr>
          <a:xfrm rot="16200000" flipH="1">
            <a:off x="2875684" y="78497"/>
            <a:ext cx="648000" cy="106707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428B64-DAEE-D6EB-C7BD-ABB236FBFB1E}"/>
              </a:ext>
            </a:extLst>
          </p:cNvPr>
          <p:cNvSpPr/>
          <p:nvPr/>
        </p:nvSpPr>
        <p:spPr>
          <a:xfrm flipH="1">
            <a:off x="3085151" y="288000"/>
            <a:ext cx="648072" cy="648072"/>
          </a:xfrm>
          <a:prstGeom prst="ellipse">
            <a:avLst/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8B01167-758F-5B1C-AEFD-AB7B29814241}"/>
              </a:ext>
            </a:extLst>
          </p:cNvPr>
          <p:cNvSpPr>
            <a:spLocks noChangeAspect="1"/>
          </p:cNvSpPr>
          <p:nvPr/>
        </p:nvSpPr>
        <p:spPr>
          <a:xfrm flipH="1">
            <a:off x="3861854" y="288036"/>
            <a:ext cx="648000" cy="648000"/>
          </a:xfrm>
          <a:custGeom>
            <a:avLst/>
            <a:gdLst>
              <a:gd name="connsiteX0" fmla="*/ 324000 w 648000"/>
              <a:gd name="connsiteY0" fmla="*/ 158316 h 648000"/>
              <a:gd name="connsiteX1" fmla="*/ 158316 w 648000"/>
              <a:gd name="connsiteY1" fmla="*/ 324000 h 648000"/>
              <a:gd name="connsiteX2" fmla="*/ 324000 w 648000"/>
              <a:gd name="connsiteY2" fmla="*/ 489684 h 648000"/>
              <a:gd name="connsiteX3" fmla="*/ 489684 w 648000"/>
              <a:gd name="connsiteY3" fmla="*/ 324000 h 648000"/>
              <a:gd name="connsiteX4" fmla="*/ 324000 w 648000"/>
              <a:gd name="connsiteY4" fmla="*/ 158316 h 648000"/>
              <a:gd name="connsiteX5" fmla="*/ 324000 w 648000"/>
              <a:gd name="connsiteY5" fmla="*/ 0 h 648000"/>
              <a:gd name="connsiteX6" fmla="*/ 648000 w 648000"/>
              <a:gd name="connsiteY6" fmla="*/ 324000 h 648000"/>
              <a:gd name="connsiteX7" fmla="*/ 324000 w 648000"/>
              <a:gd name="connsiteY7" fmla="*/ 648000 h 648000"/>
              <a:gd name="connsiteX8" fmla="*/ 0 w 648000"/>
              <a:gd name="connsiteY8" fmla="*/ 324000 h 648000"/>
              <a:gd name="connsiteX9" fmla="*/ 324000 w 648000"/>
              <a:gd name="connsiteY9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8000" h="648000">
                <a:moveTo>
                  <a:pt x="324000" y="158316"/>
                </a:moveTo>
                <a:cubicBezTo>
                  <a:pt x="232495" y="158316"/>
                  <a:pt x="158316" y="232495"/>
                  <a:pt x="158316" y="324000"/>
                </a:cubicBezTo>
                <a:cubicBezTo>
                  <a:pt x="158316" y="415505"/>
                  <a:pt x="232495" y="489684"/>
                  <a:pt x="324000" y="489684"/>
                </a:cubicBezTo>
                <a:cubicBezTo>
                  <a:pt x="415505" y="489684"/>
                  <a:pt x="489684" y="415505"/>
                  <a:pt x="489684" y="324000"/>
                </a:cubicBezTo>
                <a:cubicBezTo>
                  <a:pt x="489684" y="232495"/>
                  <a:pt x="415505" y="158316"/>
                  <a:pt x="324000" y="158316"/>
                </a:cubicBezTo>
                <a:close/>
                <a:moveTo>
                  <a:pt x="324000" y="0"/>
                </a:moveTo>
                <a:cubicBezTo>
                  <a:pt x="502940" y="0"/>
                  <a:pt x="648000" y="145060"/>
                  <a:pt x="648000" y="324000"/>
                </a:cubicBezTo>
                <a:cubicBezTo>
                  <a:pt x="648000" y="502940"/>
                  <a:pt x="502940" y="648000"/>
                  <a:pt x="324000" y="648000"/>
                </a:cubicBezTo>
                <a:cubicBezTo>
                  <a:pt x="145060" y="648000"/>
                  <a:pt x="0" y="502940"/>
                  <a:pt x="0" y="324000"/>
                </a:cubicBezTo>
                <a:cubicBezTo>
                  <a:pt x="0" y="145060"/>
                  <a:pt x="145060" y="0"/>
                  <a:pt x="324000" y="0"/>
                </a:cubicBezTo>
                <a:close/>
              </a:path>
            </a:pathLst>
          </a:cu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310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2654ABB-E54A-C564-80DE-FD9FEDFDF866}"/>
              </a:ext>
            </a:extLst>
          </p:cNvPr>
          <p:cNvGrpSpPr/>
          <p:nvPr/>
        </p:nvGrpSpPr>
        <p:grpSpPr>
          <a:xfrm>
            <a:off x="0" y="404664"/>
            <a:ext cx="4493173" cy="6453336"/>
            <a:chOff x="0" y="404664"/>
            <a:chExt cx="4493173" cy="645333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057C63F-6997-86AB-AF06-0FC7BD6916C7}"/>
                </a:ext>
              </a:extLst>
            </p:cNvPr>
            <p:cNvSpPr/>
            <p:nvPr/>
          </p:nvSpPr>
          <p:spPr>
            <a:xfrm flipV="1">
              <a:off x="3072490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F86AD70-55AF-7AF5-195F-6E7332267B47}"/>
                </a:ext>
              </a:extLst>
            </p:cNvPr>
            <p:cNvSpPr/>
            <p:nvPr/>
          </p:nvSpPr>
          <p:spPr>
            <a:xfrm flipV="1">
              <a:off x="1538809" y="6036293"/>
              <a:ext cx="648000" cy="821707"/>
            </a:xfrm>
            <a:custGeom>
              <a:avLst/>
              <a:gdLst>
                <a:gd name="connsiteX0" fmla="*/ 324000 w 648000"/>
                <a:gd name="connsiteY0" fmla="*/ 821707 h 821707"/>
                <a:gd name="connsiteX1" fmla="*/ 648000 w 648000"/>
                <a:gd name="connsiteY1" fmla="*/ 497707 h 821707"/>
                <a:gd name="connsiteX2" fmla="*/ 648000 w 648000"/>
                <a:gd name="connsiteY2" fmla="*/ 0 h 821707"/>
                <a:gd name="connsiteX3" fmla="*/ 0 w 648000"/>
                <a:gd name="connsiteY3" fmla="*/ 0 h 821707"/>
                <a:gd name="connsiteX4" fmla="*/ 0 w 648000"/>
                <a:gd name="connsiteY4" fmla="*/ 497707 h 821707"/>
                <a:gd name="connsiteX5" fmla="*/ 324000 w 648000"/>
                <a:gd name="connsiteY5" fmla="*/ 821707 h 82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821707">
                  <a:moveTo>
                    <a:pt x="324000" y="821707"/>
                  </a:moveTo>
                  <a:cubicBezTo>
                    <a:pt x="502940" y="821707"/>
                    <a:pt x="648000" y="676647"/>
                    <a:pt x="648000" y="497707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497707"/>
                  </a:lnTo>
                  <a:cubicBezTo>
                    <a:pt x="0" y="676647"/>
                    <a:pt x="145060" y="821707"/>
                    <a:pt x="324000" y="821707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C5C7611-E4E9-6C7C-A808-9E4E3EF6A132}"/>
                </a:ext>
              </a:extLst>
            </p:cNvPr>
            <p:cNvSpPr/>
            <p:nvPr/>
          </p:nvSpPr>
          <p:spPr>
            <a:xfrm>
              <a:off x="0" y="6518293"/>
              <a:ext cx="648000" cy="339707"/>
            </a:xfrm>
            <a:custGeom>
              <a:avLst/>
              <a:gdLst>
                <a:gd name="connsiteX0" fmla="*/ 324000 w 648000"/>
                <a:gd name="connsiteY0" fmla="*/ 0 h 339707"/>
                <a:gd name="connsiteX1" fmla="*/ 648000 w 648000"/>
                <a:gd name="connsiteY1" fmla="*/ 324000 h 339707"/>
                <a:gd name="connsiteX2" fmla="*/ 646417 w 648000"/>
                <a:gd name="connsiteY2" fmla="*/ 339707 h 339707"/>
                <a:gd name="connsiteX3" fmla="*/ 1583 w 648000"/>
                <a:gd name="connsiteY3" fmla="*/ 339707 h 339707"/>
                <a:gd name="connsiteX4" fmla="*/ 0 w 648000"/>
                <a:gd name="connsiteY4" fmla="*/ 324000 h 339707"/>
                <a:gd name="connsiteX5" fmla="*/ 324000 w 648000"/>
                <a:gd name="connsiteY5" fmla="*/ 0 h 3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339707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6417" y="339707"/>
                  </a:lnTo>
                  <a:lnTo>
                    <a:pt x="1583" y="339707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731E2B-ED83-1F0B-99AB-FAA3DE6D668B}"/>
                </a:ext>
              </a:extLst>
            </p:cNvPr>
            <p:cNvSpPr/>
            <p:nvPr/>
          </p:nvSpPr>
          <p:spPr>
            <a:xfrm flipV="1">
              <a:off x="2304820" y="4436257"/>
              <a:ext cx="648000" cy="2421743"/>
            </a:xfrm>
            <a:custGeom>
              <a:avLst/>
              <a:gdLst>
                <a:gd name="connsiteX0" fmla="*/ 324000 w 648000"/>
                <a:gd name="connsiteY0" fmla="*/ 2421743 h 2421743"/>
                <a:gd name="connsiteX1" fmla="*/ 648000 w 648000"/>
                <a:gd name="connsiteY1" fmla="*/ 2097743 h 2421743"/>
                <a:gd name="connsiteX2" fmla="*/ 648000 w 648000"/>
                <a:gd name="connsiteY2" fmla="*/ 0 h 2421743"/>
                <a:gd name="connsiteX3" fmla="*/ 0 w 648000"/>
                <a:gd name="connsiteY3" fmla="*/ 0 h 2421743"/>
                <a:gd name="connsiteX4" fmla="*/ 0 w 648000"/>
                <a:gd name="connsiteY4" fmla="*/ 2097743 h 2421743"/>
                <a:gd name="connsiteX5" fmla="*/ 324000 w 648000"/>
                <a:gd name="connsiteY5" fmla="*/ 2421743 h 242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421743">
                  <a:moveTo>
                    <a:pt x="324000" y="2421743"/>
                  </a:moveTo>
                  <a:cubicBezTo>
                    <a:pt x="502940" y="2421743"/>
                    <a:pt x="648000" y="2276683"/>
                    <a:pt x="648000" y="2097743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2097743"/>
                  </a:lnTo>
                  <a:cubicBezTo>
                    <a:pt x="0" y="2276683"/>
                    <a:pt x="145060" y="2421743"/>
                    <a:pt x="324000" y="2421743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29523B5-F7BF-AEAF-E5CA-8F5EBA0C4DCB}"/>
                </a:ext>
              </a:extLst>
            </p:cNvPr>
            <p:cNvSpPr/>
            <p:nvPr/>
          </p:nvSpPr>
          <p:spPr>
            <a:xfrm flipV="1">
              <a:off x="768153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2E4E8E3-EE22-AAD9-7553-774F155F61EC}"/>
                </a:ext>
              </a:extLst>
            </p:cNvPr>
            <p:cNvSpPr/>
            <p:nvPr/>
          </p:nvSpPr>
          <p:spPr>
            <a:xfrm>
              <a:off x="768153" y="1872519"/>
              <a:ext cx="648000" cy="155546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C19784E-76FF-9ADF-6986-ED1D825DB972}"/>
                </a:ext>
              </a:extLst>
            </p:cNvPr>
            <p:cNvSpPr/>
            <p:nvPr/>
          </p:nvSpPr>
          <p:spPr>
            <a:xfrm>
              <a:off x="2304820" y="2156184"/>
              <a:ext cx="648000" cy="988137"/>
            </a:xfrm>
            <a:prstGeom prst="roundRect">
              <a:avLst>
                <a:gd name="adj" fmla="val 50000"/>
              </a:avLst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57B5546-7BD1-3097-DEA7-CC55BDF50C21}"/>
                </a:ext>
              </a:extLst>
            </p:cNvPr>
            <p:cNvSpPr/>
            <p:nvPr/>
          </p:nvSpPr>
          <p:spPr>
            <a:xfrm>
              <a:off x="3845173" y="2326252"/>
              <a:ext cx="648000" cy="648000"/>
            </a:xfrm>
            <a:prstGeom prst="ellips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36950E8-EBDE-D4E7-111A-9A243CE179DB}"/>
                </a:ext>
              </a:extLst>
            </p:cNvPr>
            <p:cNvSpPr/>
            <p:nvPr/>
          </p:nvSpPr>
          <p:spPr>
            <a:xfrm>
              <a:off x="0" y="404664"/>
              <a:ext cx="648000" cy="4491176"/>
            </a:xfrm>
            <a:prstGeom prst="roundRect">
              <a:avLst>
                <a:gd name="adj" fmla="val 50000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F16586D-9DE2-CCEE-63D0-33FBB492AA11}"/>
                </a:ext>
              </a:extLst>
            </p:cNvPr>
            <p:cNvSpPr/>
            <p:nvPr/>
          </p:nvSpPr>
          <p:spPr>
            <a:xfrm>
              <a:off x="3072490" y="1301450"/>
              <a:ext cx="648000" cy="2697604"/>
            </a:xfrm>
            <a:prstGeom prst="roundRect">
              <a:avLst>
                <a:gd name="adj" fmla="val 50000"/>
              </a:avLst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39F63CC-1C2C-ECD1-D4BE-B92B99DD9BA3}"/>
                </a:ext>
              </a:extLst>
            </p:cNvPr>
            <p:cNvSpPr/>
            <p:nvPr/>
          </p:nvSpPr>
          <p:spPr>
            <a:xfrm>
              <a:off x="1538809" y="918740"/>
              <a:ext cx="648000" cy="3463025"/>
            </a:xfrm>
            <a:prstGeom prst="roundRect">
              <a:avLst>
                <a:gd name="adj" fmla="val 50000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6FAD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A6C43C-A869-B687-3F26-024E56AE7405}"/>
                </a:ext>
              </a:extLst>
            </p:cNvPr>
            <p:cNvSpPr/>
            <p:nvPr/>
          </p:nvSpPr>
          <p:spPr>
            <a:xfrm>
              <a:off x="1538737" y="232621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6FAD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873DCC-B6E7-ADC0-EF13-DDF2A2347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2963853"/>
            <a:ext cx="4836313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</a:t>
            </a:r>
            <a:r>
              <a:rPr lang="en-US" dirty="0"/>
              <a:t>4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C69D1-DB74-C02D-6BA5-A4C78C6CD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554784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0F407-93D5-8327-CA00-E602111D5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6EE56-D238-7939-DEE3-B1890DB4B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17</a:t>
            </a:fld>
            <a:endParaRPr lang="cs-CZ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A632FA-A33D-F4E5-F010-00117758B71B}"/>
              </a:ext>
            </a:extLst>
          </p:cNvPr>
          <p:cNvGrpSpPr/>
          <p:nvPr/>
        </p:nvGrpSpPr>
        <p:grpSpPr>
          <a:xfrm>
            <a:off x="10764000" y="-1911"/>
            <a:ext cx="648072" cy="2366738"/>
            <a:chOff x="10482120" y="-1911"/>
            <a:chExt cx="648072" cy="23667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870DFD7-BCEC-B4EF-9A7D-1EA2E6997C12}"/>
                </a:ext>
              </a:extLst>
            </p:cNvPr>
            <p:cNvSpPr/>
            <p:nvPr/>
          </p:nvSpPr>
          <p:spPr>
            <a:xfrm rot="10800000">
              <a:off x="10482156" y="-1911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245D7F-D066-115B-D81F-5D82D8C96041}"/>
                </a:ext>
              </a:extLst>
            </p:cNvPr>
            <p:cNvSpPr/>
            <p:nvPr/>
          </p:nvSpPr>
          <p:spPr>
            <a:xfrm rot="10800000" flipV="1">
              <a:off x="10482120" y="906809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8799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C102-5EAB-3771-DFE7-F6502D59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083675"/>
            <a:ext cx="4680000" cy="1089529"/>
          </a:xfrm>
        </p:spPr>
        <p:txBody>
          <a:bodyPr>
            <a:spAutoFit/>
          </a:bodyPr>
          <a:lstStyle/>
          <a:p>
            <a:r>
              <a:rPr lang="pl-PL" dirty="0">
                <a:solidFill>
                  <a:srgbClr val="006FAD"/>
                </a:solidFill>
              </a:rPr>
              <a:t>Úvod kapitoly 0</a:t>
            </a:r>
            <a:r>
              <a:rPr lang="en-US" dirty="0">
                <a:solidFill>
                  <a:srgbClr val="006FAD"/>
                </a:solidFill>
              </a:rPr>
              <a:t>4</a:t>
            </a:r>
            <a:r>
              <a:rPr lang="pl-PL" dirty="0">
                <a:solidFill>
                  <a:srgbClr val="006FAD"/>
                </a:solidFill>
              </a:rPr>
              <a:t> </a:t>
            </a:r>
            <a:r>
              <a:rPr lang="en-US" dirty="0">
                <a:solidFill>
                  <a:srgbClr val="006FAD"/>
                </a:solidFill>
              </a:rPr>
              <a:t/>
            </a:r>
            <a:br>
              <a:rPr lang="en-US" dirty="0">
                <a:solidFill>
                  <a:srgbClr val="006FAD"/>
                </a:solidFill>
              </a:rPr>
            </a:br>
            <a:r>
              <a:rPr lang="cs-CZ" b="1" dirty="0" err="1">
                <a:solidFill>
                  <a:srgbClr val="006FAD"/>
                </a:solidFill>
              </a:rPr>
              <a:t>Duis</a:t>
            </a:r>
            <a:r>
              <a:rPr lang="cs-CZ" b="1" dirty="0">
                <a:solidFill>
                  <a:srgbClr val="006FAD"/>
                </a:solidFill>
              </a:rPr>
              <a:t> autem vel </a:t>
            </a:r>
            <a:r>
              <a:rPr lang="cs-CZ" b="1" dirty="0" err="1">
                <a:solidFill>
                  <a:srgbClr val="006FAD"/>
                </a:solidFill>
              </a:rPr>
              <a:t>eum</a:t>
            </a:r>
            <a:r>
              <a:rPr lang="cs-CZ" b="1" dirty="0">
                <a:solidFill>
                  <a:srgbClr val="006FAD"/>
                </a:solidFill>
              </a:rPr>
              <a:t> </a:t>
            </a:r>
            <a:r>
              <a:rPr lang="cs-CZ" b="1" dirty="0" err="1">
                <a:solidFill>
                  <a:srgbClr val="006FAD"/>
                </a:solidFill>
              </a:rPr>
              <a:t>iriure</a:t>
            </a:r>
            <a:r>
              <a:rPr lang="cs-CZ" b="1" dirty="0">
                <a:solidFill>
                  <a:srgbClr val="006FAD"/>
                </a:solidFill>
              </a:rPr>
              <a:t> </a:t>
            </a:r>
            <a:r>
              <a:rPr lang="cs-CZ" b="1" dirty="0" err="1">
                <a:solidFill>
                  <a:srgbClr val="006FAD"/>
                </a:solidFill>
              </a:rPr>
              <a:t>dolor</a:t>
            </a:r>
            <a:r>
              <a:rPr lang="cs-CZ" b="1" dirty="0">
                <a:solidFill>
                  <a:srgbClr val="006FAD"/>
                </a:solidFill>
              </a:rPr>
              <a:t> in </a:t>
            </a:r>
            <a:r>
              <a:rPr lang="cs-CZ" b="1" dirty="0" err="1">
                <a:solidFill>
                  <a:srgbClr val="006FAD"/>
                </a:solidFill>
              </a:rPr>
              <a:t>hendrerit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B07E-2959-C563-1A3E-B64D99201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206605"/>
            <a:ext cx="4680000" cy="646331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06FAD"/>
                </a:solidFill>
              </a:rPr>
              <a:t>Lorem ipsum dolor sit </a:t>
            </a:r>
            <a:r>
              <a:rPr lang="en-US" dirty="0" err="1">
                <a:solidFill>
                  <a:srgbClr val="006FAD"/>
                </a:solidFill>
              </a:rPr>
              <a:t>amet</a:t>
            </a:r>
            <a:r>
              <a:rPr lang="en-US" dirty="0">
                <a:solidFill>
                  <a:srgbClr val="006FAD"/>
                </a:solidFill>
              </a:rPr>
              <a:t>, </a:t>
            </a:r>
            <a:r>
              <a:rPr lang="en-US" dirty="0" err="1">
                <a:solidFill>
                  <a:srgbClr val="006FAD"/>
                </a:solidFill>
              </a:rPr>
              <a:t>consectetuer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adipiscing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elit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maecenas</a:t>
            </a:r>
            <a:endParaRPr lang="cs-CZ" dirty="0">
              <a:solidFill>
                <a:srgbClr val="006FA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04F57-BBF5-6BC6-B6A7-7CA9C8F2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7DF91-95F9-3EC3-9693-3062DD9A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18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AD977-B6EC-E422-6378-FDEE230E7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0" y="3267268"/>
            <a:ext cx="4680000" cy="2970044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</a:p>
          <a:p>
            <a:pPr algn="just"/>
            <a:endParaRPr lang="cs-CZ" dirty="0"/>
          </a:p>
          <a:p>
            <a:pPr algn="just"/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en-US" dirty="0"/>
              <a:t>.</a:t>
            </a:r>
            <a:endParaRPr lang="cs-CZ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60E7F0-D547-1313-B528-9941959AE534}"/>
              </a:ext>
            </a:extLst>
          </p:cNvPr>
          <p:cNvGrpSpPr/>
          <p:nvPr/>
        </p:nvGrpSpPr>
        <p:grpSpPr>
          <a:xfrm flipV="1">
            <a:off x="0" y="0"/>
            <a:ext cx="4493173" cy="6453336"/>
            <a:chOff x="0" y="404664"/>
            <a:chExt cx="4493173" cy="645333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BFA360-2BB4-C146-B534-4D772F3443B4}"/>
                </a:ext>
              </a:extLst>
            </p:cNvPr>
            <p:cNvSpPr/>
            <p:nvPr/>
          </p:nvSpPr>
          <p:spPr>
            <a:xfrm flipV="1">
              <a:off x="3072490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5A4991-B10C-D82E-F25C-51D4F511A6F5}"/>
                </a:ext>
              </a:extLst>
            </p:cNvPr>
            <p:cNvSpPr/>
            <p:nvPr/>
          </p:nvSpPr>
          <p:spPr>
            <a:xfrm flipV="1">
              <a:off x="1538809" y="6036293"/>
              <a:ext cx="648000" cy="821707"/>
            </a:xfrm>
            <a:custGeom>
              <a:avLst/>
              <a:gdLst>
                <a:gd name="connsiteX0" fmla="*/ 324000 w 648000"/>
                <a:gd name="connsiteY0" fmla="*/ 821707 h 821707"/>
                <a:gd name="connsiteX1" fmla="*/ 648000 w 648000"/>
                <a:gd name="connsiteY1" fmla="*/ 497707 h 821707"/>
                <a:gd name="connsiteX2" fmla="*/ 648000 w 648000"/>
                <a:gd name="connsiteY2" fmla="*/ 0 h 821707"/>
                <a:gd name="connsiteX3" fmla="*/ 0 w 648000"/>
                <a:gd name="connsiteY3" fmla="*/ 0 h 821707"/>
                <a:gd name="connsiteX4" fmla="*/ 0 w 648000"/>
                <a:gd name="connsiteY4" fmla="*/ 497707 h 821707"/>
                <a:gd name="connsiteX5" fmla="*/ 324000 w 648000"/>
                <a:gd name="connsiteY5" fmla="*/ 821707 h 82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821707">
                  <a:moveTo>
                    <a:pt x="324000" y="821707"/>
                  </a:moveTo>
                  <a:cubicBezTo>
                    <a:pt x="502940" y="821707"/>
                    <a:pt x="648000" y="676647"/>
                    <a:pt x="648000" y="497707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497707"/>
                  </a:lnTo>
                  <a:cubicBezTo>
                    <a:pt x="0" y="676647"/>
                    <a:pt x="145060" y="821707"/>
                    <a:pt x="324000" y="821707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23533DF-9C6B-5684-6D79-33C8A0197089}"/>
                </a:ext>
              </a:extLst>
            </p:cNvPr>
            <p:cNvSpPr/>
            <p:nvPr/>
          </p:nvSpPr>
          <p:spPr>
            <a:xfrm>
              <a:off x="0" y="6518293"/>
              <a:ext cx="648000" cy="339707"/>
            </a:xfrm>
            <a:custGeom>
              <a:avLst/>
              <a:gdLst>
                <a:gd name="connsiteX0" fmla="*/ 324000 w 648000"/>
                <a:gd name="connsiteY0" fmla="*/ 0 h 339707"/>
                <a:gd name="connsiteX1" fmla="*/ 648000 w 648000"/>
                <a:gd name="connsiteY1" fmla="*/ 324000 h 339707"/>
                <a:gd name="connsiteX2" fmla="*/ 646417 w 648000"/>
                <a:gd name="connsiteY2" fmla="*/ 339707 h 339707"/>
                <a:gd name="connsiteX3" fmla="*/ 1583 w 648000"/>
                <a:gd name="connsiteY3" fmla="*/ 339707 h 339707"/>
                <a:gd name="connsiteX4" fmla="*/ 0 w 648000"/>
                <a:gd name="connsiteY4" fmla="*/ 324000 h 339707"/>
                <a:gd name="connsiteX5" fmla="*/ 324000 w 648000"/>
                <a:gd name="connsiteY5" fmla="*/ 0 h 3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339707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6417" y="339707"/>
                  </a:lnTo>
                  <a:lnTo>
                    <a:pt x="1583" y="339707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6E9A65-B31E-E812-5DBA-BFBC4C047A4E}"/>
                </a:ext>
              </a:extLst>
            </p:cNvPr>
            <p:cNvSpPr/>
            <p:nvPr/>
          </p:nvSpPr>
          <p:spPr>
            <a:xfrm flipV="1">
              <a:off x="2304820" y="4436257"/>
              <a:ext cx="648000" cy="2421743"/>
            </a:xfrm>
            <a:custGeom>
              <a:avLst/>
              <a:gdLst>
                <a:gd name="connsiteX0" fmla="*/ 324000 w 648000"/>
                <a:gd name="connsiteY0" fmla="*/ 2421743 h 2421743"/>
                <a:gd name="connsiteX1" fmla="*/ 648000 w 648000"/>
                <a:gd name="connsiteY1" fmla="*/ 2097743 h 2421743"/>
                <a:gd name="connsiteX2" fmla="*/ 648000 w 648000"/>
                <a:gd name="connsiteY2" fmla="*/ 0 h 2421743"/>
                <a:gd name="connsiteX3" fmla="*/ 0 w 648000"/>
                <a:gd name="connsiteY3" fmla="*/ 0 h 2421743"/>
                <a:gd name="connsiteX4" fmla="*/ 0 w 648000"/>
                <a:gd name="connsiteY4" fmla="*/ 2097743 h 2421743"/>
                <a:gd name="connsiteX5" fmla="*/ 324000 w 648000"/>
                <a:gd name="connsiteY5" fmla="*/ 2421743 h 242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421743">
                  <a:moveTo>
                    <a:pt x="324000" y="2421743"/>
                  </a:moveTo>
                  <a:cubicBezTo>
                    <a:pt x="502940" y="2421743"/>
                    <a:pt x="648000" y="2276683"/>
                    <a:pt x="648000" y="2097743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2097743"/>
                  </a:lnTo>
                  <a:cubicBezTo>
                    <a:pt x="0" y="2276683"/>
                    <a:pt x="145060" y="2421743"/>
                    <a:pt x="324000" y="2421743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18173A4-70BB-3AA3-0CF3-98E9AD9F94B8}"/>
                </a:ext>
              </a:extLst>
            </p:cNvPr>
            <p:cNvSpPr/>
            <p:nvPr/>
          </p:nvSpPr>
          <p:spPr>
            <a:xfrm flipV="1">
              <a:off x="768153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9587CC5-C5BE-1F11-CBAF-F2914992FD45}"/>
                </a:ext>
              </a:extLst>
            </p:cNvPr>
            <p:cNvSpPr/>
            <p:nvPr/>
          </p:nvSpPr>
          <p:spPr>
            <a:xfrm>
              <a:off x="768153" y="1872519"/>
              <a:ext cx="648000" cy="155546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4248193-E6B5-779A-21B6-5114B08351DB}"/>
                </a:ext>
              </a:extLst>
            </p:cNvPr>
            <p:cNvSpPr/>
            <p:nvPr/>
          </p:nvSpPr>
          <p:spPr>
            <a:xfrm>
              <a:off x="2304820" y="2156184"/>
              <a:ext cx="648000" cy="988137"/>
            </a:xfrm>
            <a:prstGeom prst="roundRect">
              <a:avLst>
                <a:gd name="adj" fmla="val 50000"/>
              </a:avLst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242C1E1-F9FA-4C31-1AB6-6E76EE067450}"/>
                </a:ext>
              </a:extLst>
            </p:cNvPr>
            <p:cNvSpPr/>
            <p:nvPr/>
          </p:nvSpPr>
          <p:spPr>
            <a:xfrm>
              <a:off x="3845173" y="2326252"/>
              <a:ext cx="648000" cy="648000"/>
            </a:xfrm>
            <a:prstGeom prst="ellips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909EA1A-A3F2-5981-62A1-5FF38E26C3B0}"/>
                </a:ext>
              </a:extLst>
            </p:cNvPr>
            <p:cNvSpPr/>
            <p:nvPr/>
          </p:nvSpPr>
          <p:spPr>
            <a:xfrm>
              <a:off x="0" y="404664"/>
              <a:ext cx="648000" cy="4491176"/>
            </a:xfrm>
            <a:prstGeom prst="roundRect">
              <a:avLst>
                <a:gd name="adj" fmla="val 50000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B9BCA1F-26CF-C533-0353-2B5982CC0F11}"/>
                </a:ext>
              </a:extLst>
            </p:cNvPr>
            <p:cNvSpPr/>
            <p:nvPr/>
          </p:nvSpPr>
          <p:spPr>
            <a:xfrm>
              <a:off x="3072490" y="1301450"/>
              <a:ext cx="648000" cy="2697604"/>
            </a:xfrm>
            <a:prstGeom prst="roundRect">
              <a:avLst>
                <a:gd name="adj" fmla="val 50000"/>
              </a:avLst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89BF506-E8B5-1BCA-BB2A-F01A77D54820}"/>
                </a:ext>
              </a:extLst>
            </p:cNvPr>
            <p:cNvSpPr/>
            <p:nvPr/>
          </p:nvSpPr>
          <p:spPr>
            <a:xfrm>
              <a:off x="1538809" y="918740"/>
              <a:ext cx="648000" cy="3463025"/>
            </a:xfrm>
            <a:prstGeom prst="roundRect">
              <a:avLst>
                <a:gd name="adj" fmla="val 50000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6FAD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FC01E8-24FD-D87B-57BA-08D38111B160}"/>
                </a:ext>
              </a:extLst>
            </p:cNvPr>
            <p:cNvSpPr/>
            <p:nvPr/>
          </p:nvSpPr>
          <p:spPr>
            <a:xfrm>
              <a:off x="1538737" y="232621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6FA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36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5FD1-8434-6B2C-10D9-00574BECF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1556792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NÁZEV STUDIJNÍ OPORY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802EF-BC3D-8766-9EFC-6CA2DE82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2010907"/>
            <a:ext cx="4500000" cy="341632"/>
          </a:xfrm>
        </p:spPr>
        <p:txBody>
          <a:bodyPr>
            <a:spAutoFit/>
          </a:bodyPr>
          <a:lstStyle/>
          <a:p>
            <a:r>
              <a:rPr lang="cs-CZ" dirty="0"/>
              <a:t>podtitul studijní opory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7DE1F-E658-3DB9-049D-1F2C04A8E5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2514963"/>
            <a:ext cx="4500000" cy="2236510"/>
          </a:xfrm>
        </p:spPr>
        <p:txBody>
          <a:bodyPr/>
          <a:lstStyle/>
          <a:p>
            <a:r>
              <a:rPr lang="cs-CZ" b="1" dirty="0"/>
              <a:t>Jméno Příjmení</a:t>
            </a:r>
          </a:p>
          <a:p>
            <a:r>
              <a:rPr lang="cs-CZ" dirty="0"/>
              <a:t>funkce, katedra, další informace</a:t>
            </a:r>
          </a:p>
          <a:p>
            <a:endParaRPr lang="cs-CZ" dirty="0"/>
          </a:p>
          <a:p>
            <a:r>
              <a:rPr lang="cs-CZ" dirty="0"/>
              <a:t>+420 121 555 845</a:t>
            </a:r>
          </a:p>
          <a:p>
            <a:r>
              <a:rPr lang="cs-CZ" dirty="0"/>
              <a:t>jmenoprijmeni@upol.cz</a:t>
            </a:r>
          </a:p>
          <a:p>
            <a:endParaRPr lang="cs-CZ" dirty="0"/>
          </a:p>
          <a:p>
            <a:r>
              <a:rPr lang="cs-CZ" dirty="0"/>
              <a:t>Pedagogická fakulta</a:t>
            </a:r>
          </a:p>
          <a:p>
            <a:r>
              <a:rPr lang="cs-CZ" dirty="0"/>
              <a:t>Univerzita Palackého v Olomouci</a:t>
            </a:r>
          </a:p>
          <a:p>
            <a:r>
              <a:rPr lang="cs-CZ" dirty="0"/>
              <a:t>2023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72918F-ABA3-8EA6-AAA0-0915BFAD27CB}"/>
              </a:ext>
            </a:extLst>
          </p:cNvPr>
          <p:cNvSpPr/>
          <p:nvPr/>
        </p:nvSpPr>
        <p:spPr>
          <a:xfrm rot="5400000">
            <a:off x="859369" y="0"/>
            <a:ext cx="648000" cy="2366738"/>
          </a:xfrm>
          <a:custGeom>
            <a:avLst/>
            <a:gdLst>
              <a:gd name="connsiteX0" fmla="*/ 324000 w 648000"/>
              <a:gd name="connsiteY0" fmla="*/ 0 h 2366738"/>
              <a:gd name="connsiteX1" fmla="*/ 648000 w 648000"/>
              <a:gd name="connsiteY1" fmla="*/ 324000 h 2366738"/>
              <a:gd name="connsiteX2" fmla="*/ 648000 w 648000"/>
              <a:gd name="connsiteY2" fmla="*/ 2366738 h 2366738"/>
              <a:gd name="connsiteX3" fmla="*/ 0 w 648000"/>
              <a:gd name="connsiteY3" fmla="*/ 2366738 h 2366738"/>
              <a:gd name="connsiteX4" fmla="*/ 0 w 648000"/>
              <a:gd name="connsiteY4" fmla="*/ 324000 h 2366738"/>
              <a:gd name="connsiteX5" fmla="*/ 324000 w 648000"/>
              <a:gd name="connsiteY5" fmla="*/ 0 h 23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0" h="2366738">
                <a:moveTo>
                  <a:pt x="324000" y="0"/>
                </a:moveTo>
                <a:cubicBezTo>
                  <a:pt x="502940" y="0"/>
                  <a:pt x="648000" y="145060"/>
                  <a:pt x="648000" y="324000"/>
                </a:cubicBezTo>
                <a:lnTo>
                  <a:pt x="648000" y="2366738"/>
                </a:lnTo>
                <a:lnTo>
                  <a:pt x="0" y="2366738"/>
                </a:lnTo>
                <a:lnTo>
                  <a:pt x="0" y="324000"/>
                </a:lnTo>
                <a:cubicBezTo>
                  <a:pt x="0" y="145060"/>
                  <a:pt x="145060" y="0"/>
                  <a:pt x="324000" y="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22723F-9E6F-5945-E1C0-F1D931029C28}"/>
              </a:ext>
            </a:extLst>
          </p:cNvPr>
          <p:cNvGrpSpPr/>
          <p:nvPr/>
        </p:nvGrpSpPr>
        <p:grpSpPr>
          <a:xfrm>
            <a:off x="2329893" y="4022019"/>
            <a:ext cx="648072" cy="2835981"/>
            <a:chOff x="2459742" y="4022019"/>
            <a:chExt cx="648072" cy="283598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3DE7356-665D-C760-8720-A4E1F9002853}"/>
                </a:ext>
              </a:extLst>
            </p:cNvPr>
            <p:cNvSpPr/>
            <p:nvPr/>
          </p:nvSpPr>
          <p:spPr>
            <a:xfrm>
              <a:off x="2459778" y="4022019"/>
              <a:ext cx="648000" cy="2835981"/>
            </a:xfrm>
            <a:custGeom>
              <a:avLst/>
              <a:gdLst>
                <a:gd name="connsiteX0" fmla="*/ 324000 w 648000"/>
                <a:gd name="connsiteY0" fmla="*/ 0 h 2835981"/>
                <a:gd name="connsiteX1" fmla="*/ 648000 w 648000"/>
                <a:gd name="connsiteY1" fmla="*/ 324000 h 2835981"/>
                <a:gd name="connsiteX2" fmla="*/ 648000 w 648000"/>
                <a:gd name="connsiteY2" fmla="*/ 2835981 h 2835981"/>
                <a:gd name="connsiteX3" fmla="*/ 0 w 648000"/>
                <a:gd name="connsiteY3" fmla="*/ 2835981 h 2835981"/>
                <a:gd name="connsiteX4" fmla="*/ 0 w 648000"/>
                <a:gd name="connsiteY4" fmla="*/ 324000 h 2835981"/>
                <a:gd name="connsiteX5" fmla="*/ 324000 w 648000"/>
                <a:gd name="connsiteY5" fmla="*/ 0 h 283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835981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835981"/>
                  </a:lnTo>
                  <a:lnTo>
                    <a:pt x="0" y="2835981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88A18CF-F820-0E60-3B37-36C8EF18EAAA}"/>
                </a:ext>
              </a:extLst>
            </p:cNvPr>
            <p:cNvSpPr/>
            <p:nvPr/>
          </p:nvSpPr>
          <p:spPr>
            <a:xfrm>
              <a:off x="2459742" y="561155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7B1276-18E9-3DE9-A9DF-7C74BF2EA9A0}"/>
              </a:ext>
            </a:extLst>
          </p:cNvPr>
          <p:cNvGrpSpPr/>
          <p:nvPr/>
        </p:nvGrpSpPr>
        <p:grpSpPr>
          <a:xfrm>
            <a:off x="10764000" y="0"/>
            <a:ext cx="648072" cy="2366738"/>
            <a:chOff x="10808442" y="0"/>
            <a:chExt cx="648072" cy="236673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D994F2-8DDF-FAD8-AA37-1D607C897319}"/>
                </a:ext>
              </a:extLst>
            </p:cNvPr>
            <p:cNvSpPr/>
            <p:nvPr/>
          </p:nvSpPr>
          <p:spPr>
            <a:xfrm flipV="1">
              <a:off x="10808478" y="0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34243A-18FB-F69E-77EC-F4A39A71B7C8}"/>
                </a:ext>
              </a:extLst>
            </p:cNvPr>
            <p:cNvSpPr/>
            <p:nvPr/>
          </p:nvSpPr>
          <p:spPr>
            <a:xfrm>
              <a:off x="10808442" y="90872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7E3A3-D14E-555E-FADF-4746E51D47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4031" y="5085184"/>
            <a:ext cx="2250000" cy="850688"/>
            <a:chOff x="3977" y="3201"/>
            <a:chExt cx="2108" cy="797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BD11359-7C70-8A6E-A109-6848AD9506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77" y="3201"/>
              <a:ext cx="2108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9E70EF66-B78F-0941-665B-9CC00F7B3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3201"/>
              <a:ext cx="10" cy="79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8E770F-47BB-9628-DE21-8C1E9BF6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0" y="3236"/>
              <a:ext cx="74" cy="116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69BAAAE-D11E-0FEB-254D-16E124519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7" y="3273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A13C9A9-CB53-2D5A-CA1B-6FD548C5F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2" y="3228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F0DAFB-EF1C-14C9-A7F0-92A5598E0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8" y="3273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9542BCE-2AFB-250A-2AF6-FDD01428D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" y="3273"/>
              <a:ext cx="79" cy="122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ADF7F7E-86CF-80E3-A1BE-3FFF9A1CB4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" y="3273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C600C83-539F-802A-EF58-CBB292F8F0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0" y="3273"/>
              <a:ext cx="79" cy="122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64FAF282-EA5A-CE29-F293-C05DC0BA52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0" y="3237"/>
              <a:ext cx="23" cy="115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A2437D7E-0C39-95AA-D295-3FF3BD529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" y="3273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81B84995-189B-A453-DA2B-D2E792F6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" y="3228"/>
              <a:ext cx="74" cy="124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EA8E7EF-2886-DA82-BCF6-469939E8C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2" y="3231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D6452EF2-1C9D-3D9E-C7D2-4CBBED5C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" y="3425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201746ED-0269-9E15-E23D-7AD3BBF3CD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" y="3468"/>
              <a:ext cx="76" cy="81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23788383-1A73-578D-C322-8A56B3EA8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" y="3423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3C00BB6E-3119-91EE-DA85-62FE3CCCC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3468"/>
              <a:ext cx="82" cy="81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5B18C688-362C-890F-7CC2-117F6A7A6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" y="3423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97699E4-FF37-9A99-D317-AA2372AEA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3442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8BB1597A-20A9-A367-97A2-8D416F9B1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2" y="3468"/>
              <a:ext cx="76" cy="81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544788BB-A11A-E301-81B8-D594A5993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7" y="3353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E4A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78606A73-D0F3-CE41-7E99-952DC3AD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3776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183EF0B6-ABA6-EBEB-6D7E-C3727F665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3803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5029FE4-4F0E-9B5B-092D-27C7BDEDC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3776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1A73BEB-B500-8D2D-C3DF-A98F4E325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3804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CD8043BE-1A7F-8C47-93C3-2F11C381E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3" y="3803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145E2BC-3DEF-04F0-CACD-B8870839D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" y="3803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BEA309F7-B3C3-8688-EA90-B6C93479E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3804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CAC6B668-6DB6-48AC-9596-A06BD4AFB5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0" y="3776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C6C591AF-460B-67BD-363B-8DA0E34D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" y="3784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EAB1900-1C4C-C275-51C7-10821A0CE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5" y="3803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EAE1B648-2AA3-1328-CE25-411C35F9F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6" y="3776"/>
              <a:ext cx="55" cy="85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509B7A2A-AA86-075C-4333-E0EDA5368A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2" y="3803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3C195F9D-4A32-E230-0287-6DA747248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3770"/>
              <a:ext cx="13" cy="91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7D273101-6C08-1602-248D-A50DAEEC5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3" y="3803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1739BF99-9130-9DEE-FFEA-0FE18F983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" y="3803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48A2905F-A489-7E4D-9752-62E4B9999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" y="3770"/>
              <a:ext cx="55" cy="91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0EB1DDD1-DF0D-D7C9-B8D5-B80A2F59FC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7" y="3772"/>
              <a:ext cx="51" cy="91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C200C912-BD89-EAEF-2E5E-F4DDCC6DF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" y="3770"/>
              <a:ext cx="52" cy="91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E784F9DA-7E89-A878-4748-B11944BD5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7" y="3803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7822B7E-4315-D8D9-68B9-87CF6ACF1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3936"/>
              <a:ext cx="57" cy="57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9861FBFD-9037-5342-1F3E-9E08EAD5EA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1" y="3906"/>
              <a:ext cx="86" cy="88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E4DB77C6-4948-C173-C6A7-B98D7F5F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3900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2088D05D-8D72-046A-3889-84249A0D5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6" y="3934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322208CD-D695-D40F-063B-620941C05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" y="3934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D4961B85-980C-C88D-7EFA-8FE66C829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6" y="3934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4B23A859-BCD8-E47B-CFC8-9CCC55A0F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3934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D9C4487A-5601-A9EF-0552-8B777317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3934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EB4FBEF-3A7C-91FD-8C50-25B996A00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9" y="3907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00609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B5ADA-182A-2359-C1F5-26ABA9D1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19E4E-CA52-8B08-23E5-604F6C95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19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E835D-F482-F5BE-9624-BD796753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4024179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volutpat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8F466-E846-9D8D-9981-E87DCB703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770537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2FB0ED-0B36-2739-4134-E5AAA548AB26}"/>
              </a:ext>
            </a:extLst>
          </p:cNvPr>
          <p:cNvGrpSpPr/>
          <p:nvPr/>
        </p:nvGrpSpPr>
        <p:grpSpPr>
          <a:xfrm>
            <a:off x="0" y="288000"/>
            <a:ext cx="3143600" cy="648000"/>
            <a:chOff x="0" y="288000"/>
            <a:chExt cx="3143600" cy="64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2AF3BE-AA57-116D-0C15-38425E7B7D29}"/>
                </a:ext>
              </a:extLst>
            </p:cNvPr>
            <p:cNvSpPr/>
            <p:nvPr/>
          </p:nvSpPr>
          <p:spPr>
            <a:xfrm rot="5400000">
              <a:off x="859369" y="-571369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FA25A6-F44E-982D-7F20-CC4CC0BA2251}"/>
                </a:ext>
              </a:extLst>
            </p:cNvPr>
            <p:cNvSpPr/>
            <p:nvPr/>
          </p:nvSpPr>
          <p:spPr>
            <a:xfrm>
              <a:off x="1127520" y="288000"/>
              <a:ext cx="648000" cy="64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065013-1C6A-A657-9FDC-C17CC0F40D1B}"/>
                </a:ext>
              </a:extLst>
            </p:cNvPr>
            <p:cNvSpPr/>
            <p:nvPr/>
          </p:nvSpPr>
          <p:spPr>
            <a:xfrm>
              <a:off x="2495600" y="288000"/>
              <a:ext cx="648000" cy="648000"/>
            </a:xfrm>
            <a:prstGeom prst="ellipse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3825F1-45D3-4207-1393-0D0C7335D5BF}"/>
              </a:ext>
            </a:extLst>
          </p:cNvPr>
          <p:cNvGrpSpPr/>
          <p:nvPr/>
        </p:nvGrpSpPr>
        <p:grpSpPr>
          <a:xfrm>
            <a:off x="7896200" y="5733256"/>
            <a:ext cx="4295800" cy="648866"/>
            <a:chOff x="7896200" y="5733256"/>
            <a:chExt cx="4295800" cy="64886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95FC88-4B20-2E92-A24F-E73627DF1197}"/>
                </a:ext>
              </a:extLst>
            </p:cNvPr>
            <p:cNvSpPr/>
            <p:nvPr/>
          </p:nvSpPr>
          <p:spPr>
            <a:xfrm rot="5400000" flipV="1">
              <a:off x="10684631" y="4873923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83F135-1F5C-6D1D-4091-B3412B70FF72}"/>
                </a:ext>
              </a:extLst>
            </p:cNvPr>
            <p:cNvSpPr/>
            <p:nvPr/>
          </p:nvSpPr>
          <p:spPr>
            <a:xfrm rot="5400000">
              <a:off x="10635208" y="573325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E595F7A-75AC-26EF-682F-C0F43DDEA0FF}"/>
                </a:ext>
              </a:extLst>
            </p:cNvPr>
            <p:cNvSpPr/>
            <p:nvPr/>
          </p:nvSpPr>
          <p:spPr>
            <a:xfrm rot="5400000">
              <a:off x="8882370" y="5524547"/>
              <a:ext cx="648000" cy="10670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BB13C65-5897-547C-0E39-B09C03604043}"/>
                </a:ext>
              </a:extLst>
            </p:cNvPr>
            <p:cNvSpPr/>
            <p:nvPr/>
          </p:nvSpPr>
          <p:spPr>
            <a:xfrm>
              <a:off x="8672831" y="5734050"/>
              <a:ext cx="648072" cy="648072"/>
            </a:xfrm>
            <a:prstGeom prst="ellipse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BDD9942-1C9F-5CE4-CA82-C13B6E42F8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6200" y="5734086"/>
              <a:ext cx="648000" cy="648000"/>
            </a:xfrm>
            <a:custGeom>
              <a:avLst/>
              <a:gdLst>
                <a:gd name="connsiteX0" fmla="*/ 324000 w 648000"/>
                <a:gd name="connsiteY0" fmla="*/ 158316 h 648000"/>
                <a:gd name="connsiteX1" fmla="*/ 158316 w 648000"/>
                <a:gd name="connsiteY1" fmla="*/ 324000 h 648000"/>
                <a:gd name="connsiteX2" fmla="*/ 324000 w 648000"/>
                <a:gd name="connsiteY2" fmla="*/ 489684 h 648000"/>
                <a:gd name="connsiteX3" fmla="*/ 489684 w 648000"/>
                <a:gd name="connsiteY3" fmla="*/ 324000 h 648000"/>
                <a:gd name="connsiteX4" fmla="*/ 324000 w 648000"/>
                <a:gd name="connsiteY4" fmla="*/ 158316 h 648000"/>
                <a:gd name="connsiteX5" fmla="*/ 324000 w 648000"/>
                <a:gd name="connsiteY5" fmla="*/ 0 h 648000"/>
                <a:gd name="connsiteX6" fmla="*/ 648000 w 648000"/>
                <a:gd name="connsiteY6" fmla="*/ 324000 h 648000"/>
                <a:gd name="connsiteX7" fmla="*/ 324000 w 648000"/>
                <a:gd name="connsiteY7" fmla="*/ 648000 h 648000"/>
                <a:gd name="connsiteX8" fmla="*/ 0 w 648000"/>
                <a:gd name="connsiteY8" fmla="*/ 324000 h 648000"/>
                <a:gd name="connsiteX9" fmla="*/ 324000 w 648000"/>
                <a:gd name="connsiteY9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000" h="648000">
                  <a:moveTo>
                    <a:pt x="324000" y="158316"/>
                  </a:moveTo>
                  <a:cubicBezTo>
                    <a:pt x="232495" y="158316"/>
                    <a:pt x="158316" y="232495"/>
                    <a:pt x="158316" y="324000"/>
                  </a:cubicBezTo>
                  <a:cubicBezTo>
                    <a:pt x="158316" y="415505"/>
                    <a:pt x="232495" y="489684"/>
                    <a:pt x="324000" y="489684"/>
                  </a:cubicBezTo>
                  <a:cubicBezTo>
                    <a:pt x="415505" y="489684"/>
                    <a:pt x="489684" y="415505"/>
                    <a:pt x="489684" y="324000"/>
                  </a:cubicBezTo>
                  <a:cubicBezTo>
                    <a:pt x="489684" y="232495"/>
                    <a:pt x="415505" y="158316"/>
                    <a:pt x="324000" y="158316"/>
                  </a:cubicBezTo>
                  <a:close/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cubicBezTo>
                    <a:pt x="648000" y="502940"/>
                    <a:pt x="502940" y="648000"/>
                    <a:pt x="324000" y="648000"/>
                  </a:cubicBezTo>
                  <a:cubicBezTo>
                    <a:pt x="145060" y="648000"/>
                    <a:pt x="0" y="502940"/>
                    <a:pt x="0" y="324000"/>
                  </a:cubicBez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28401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A9D644A-0E76-08B8-B9AD-10B2E4EA41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0" b="7760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3D4E5B-5E56-33DE-96A1-499F7AFB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4CE5D4-1841-F324-170B-609F4DE7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Lorem ipsum dolor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sit amet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CDB506-B789-FD3E-3AB5-0F948E1E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183920"/>
            <a:ext cx="3132000" cy="1600438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onsetetur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sadipscing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elitr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iusto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odio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dignissim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praesent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luptatum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F1039F-8671-AF63-D99D-4554B90255D2}"/>
              </a:ext>
            </a:extLst>
          </p:cNvPr>
          <p:cNvSpPr/>
          <p:nvPr/>
        </p:nvSpPr>
        <p:spPr>
          <a:xfrm>
            <a:off x="10491612" y="2492896"/>
            <a:ext cx="648000" cy="648000"/>
          </a:xfrm>
          <a:prstGeom prst="ellipse">
            <a:avLst/>
          </a:prstGeom>
          <a:solidFill>
            <a:srgbClr val="ED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D0A001-239A-E48D-B7EF-182E27191C06}"/>
              </a:ext>
            </a:extLst>
          </p:cNvPr>
          <p:cNvGrpSpPr/>
          <p:nvPr/>
        </p:nvGrpSpPr>
        <p:grpSpPr>
          <a:xfrm rot="16200000">
            <a:off x="9632243" y="845453"/>
            <a:ext cx="2366738" cy="648072"/>
            <a:chOff x="9825262" y="5733256"/>
            <a:chExt cx="2366738" cy="64807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A2AD9FF-9E4C-4472-E1C3-E6F13F6A1344}"/>
                </a:ext>
              </a:extLst>
            </p:cNvPr>
            <p:cNvSpPr/>
            <p:nvPr/>
          </p:nvSpPr>
          <p:spPr>
            <a:xfrm rot="5400000" flipV="1">
              <a:off x="10684631" y="4873923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4CE2A8-E227-CCC6-1C70-FB0CD3F2862F}"/>
                </a:ext>
              </a:extLst>
            </p:cNvPr>
            <p:cNvSpPr/>
            <p:nvPr/>
          </p:nvSpPr>
          <p:spPr>
            <a:xfrm rot="5400000">
              <a:off x="10635208" y="5733256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E00A18-8DBE-A630-5A9E-D726FBD37C91}"/>
              </a:ext>
            </a:extLst>
          </p:cNvPr>
          <p:cNvSpPr/>
          <p:nvPr/>
        </p:nvSpPr>
        <p:spPr>
          <a:xfrm rot="5400000">
            <a:off x="859369" y="-571369"/>
            <a:ext cx="648000" cy="2366738"/>
          </a:xfrm>
          <a:custGeom>
            <a:avLst/>
            <a:gdLst>
              <a:gd name="connsiteX0" fmla="*/ 324000 w 648000"/>
              <a:gd name="connsiteY0" fmla="*/ 0 h 2366738"/>
              <a:gd name="connsiteX1" fmla="*/ 648000 w 648000"/>
              <a:gd name="connsiteY1" fmla="*/ 324000 h 2366738"/>
              <a:gd name="connsiteX2" fmla="*/ 648000 w 648000"/>
              <a:gd name="connsiteY2" fmla="*/ 2366738 h 2366738"/>
              <a:gd name="connsiteX3" fmla="*/ 0 w 648000"/>
              <a:gd name="connsiteY3" fmla="*/ 2366738 h 2366738"/>
              <a:gd name="connsiteX4" fmla="*/ 0 w 648000"/>
              <a:gd name="connsiteY4" fmla="*/ 324000 h 2366738"/>
              <a:gd name="connsiteX5" fmla="*/ 324000 w 648000"/>
              <a:gd name="connsiteY5" fmla="*/ 0 h 23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0" h="2366738">
                <a:moveTo>
                  <a:pt x="324000" y="0"/>
                </a:moveTo>
                <a:cubicBezTo>
                  <a:pt x="502940" y="0"/>
                  <a:pt x="648000" y="145060"/>
                  <a:pt x="648000" y="324000"/>
                </a:cubicBezTo>
                <a:lnTo>
                  <a:pt x="648000" y="2366738"/>
                </a:lnTo>
                <a:lnTo>
                  <a:pt x="0" y="2366738"/>
                </a:lnTo>
                <a:lnTo>
                  <a:pt x="0" y="324000"/>
                </a:lnTo>
                <a:cubicBezTo>
                  <a:pt x="0" y="145060"/>
                  <a:pt x="145060" y="0"/>
                  <a:pt x="324000" y="0"/>
                </a:cubicBezTo>
                <a:close/>
              </a:path>
            </a:pathLst>
          </a:custGeom>
          <a:solidFill>
            <a:srgbClr val="5C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4E2722-6D38-DBB0-21C1-61766252E1FE}"/>
              </a:ext>
            </a:extLst>
          </p:cNvPr>
          <p:cNvSpPr/>
          <p:nvPr/>
        </p:nvSpPr>
        <p:spPr>
          <a:xfrm>
            <a:off x="1127520" y="288000"/>
            <a:ext cx="648000" cy="64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1463F3D-5E7C-6094-0FCC-ABFE20CCAED2}"/>
              </a:ext>
            </a:extLst>
          </p:cNvPr>
          <p:cNvSpPr/>
          <p:nvPr/>
        </p:nvSpPr>
        <p:spPr>
          <a:xfrm rot="16200000">
            <a:off x="2705103" y="78461"/>
            <a:ext cx="648000" cy="1067078"/>
          </a:xfrm>
          <a:prstGeom prst="roundRect">
            <a:avLst>
              <a:gd name="adj" fmla="val 50000"/>
            </a:avLst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3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63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94F7205-942C-222F-961E-FCE084E59FE6}"/>
              </a:ext>
            </a:extLst>
          </p:cNvPr>
          <p:cNvSpPr/>
          <p:nvPr/>
        </p:nvSpPr>
        <p:spPr>
          <a:xfrm>
            <a:off x="10612789" y="5490000"/>
            <a:ext cx="1368000" cy="1368000"/>
          </a:xfrm>
          <a:custGeom>
            <a:avLst/>
            <a:gdLst>
              <a:gd name="connsiteX0" fmla="*/ 684000 w 1368000"/>
              <a:gd name="connsiteY0" fmla="*/ 457052 h 1368000"/>
              <a:gd name="connsiteX1" fmla="*/ 457052 w 1368000"/>
              <a:gd name="connsiteY1" fmla="*/ 684000 h 1368000"/>
              <a:gd name="connsiteX2" fmla="*/ 684000 w 1368000"/>
              <a:gd name="connsiteY2" fmla="*/ 910948 h 1368000"/>
              <a:gd name="connsiteX3" fmla="*/ 910948 w 1368000"/>
              <a:gd name="connsiteY3" fmla="*/ 684000 h 1368000"/>
              <a:gd name="connsiteX4" fmla="*/ 684000 w 1368000"/>
              <a:gd name="connsiteY4" fmla="*/ 457052 h 1368000"/>
              <a:gd name="connsiteX5" fmla="*/ 684000 w 1368000"/>
              <a:gd name="connsiteY5" fmla="*/ 0 h 1368000"/>
              <a:gd name="connsiteX6" fmla="*/ 1368000 w 1368000"/>
              <a:gd name="connsiteY6" fmla="*/ 684000 h 1368000"/>
              <a:gd name="connsiteX7" fmla="*/ 684000 w 1368000"/>
              <a:gd name="connsiteY7" fmla="*/ 1368000 h 1368000"/>
              <a:gd name="connsiteX8" fmla="*/ 0 w 1368000"/>
              <a:gd name="connsiteY8" fmla="*/ 684000 h 1368000"/>
              <a:gd name="connsiteX9" fmla="*/ 684000 w 1368000"/>
              <a:gd name="connsiteY9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8000" h="1368000">
                <a:moveTo>
                  <a:pt x="684000" y="457052"/>
                </a:moveTo>
                <a:cubicBezTo>
                  <a:pt x="558660" y="457052"/>
                  <a:pt x="457052" y="558660"/>
                  <a:pt x="457052" y="684000"/>
                </a:cubicBezTo>
                <a:cubicBezTo>
                  <a:pt x="457052" y="809340"/>
                  <a:pt x="558660" y="910948"/>
                  <a:pt x="684000" y="910948"/>
                </a:cubicBezTo>
                <a:cubicBezTo>
                  <a:pt x="809340" y="910948"/>
                  <a:pt x="910948" y="809340"/>
                  <a:pt x="910948" y="684000"/>
                </a:cubicBezTo>
                <a:cubicBezTo>
                  <a:pt x="910948" y="558660"/>
                  <a:pt x="809340" y="457052"/>
                  <a:pt x="684000" y="457052"/>
                </a:cubicBezTo>
                <a:close/>
                <a:moveTo>
                  <a:pt x="684000" y="0"/>
                </a:moveTo>
                <a:cubicBezTo>
                  <a:pt x="1061763" y="0"/>
                  <a:pt x="1368000" y="306237"/>
                  <a:pt x="1368000" y="684000"/>
                </a:cubicBezTo>
                <a:cubicBezTo>
                  <a:pt x="1368000" y="1061763"/>
                  <a:pt x="1061763" y="1368000"/>
                  <a:pt x="684000" y="1368000"/>
                </a:cubicBezTo>
                <a:cubicBezTo>
                  <a:pt x="306237" y="1368000"/>
                  <a:pt x="0" y="1061763"/>
                  <a:pt x="0" y="684000"/>
                </a:cubicBezTo>
                <a:cubicBezTo>
                  <a:pt x="0" y="306237"/>
                  <a:pt x="306237" y="0"/>
                  <a:pt x="684000" y="0"/>
                </a:cubicBezTo>
                <a:close/>
              </a:path>
            </a:pathLst>
          </a:custGeom>
          <a:solidFill>
            <a:srgbClr val="5CB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DBE33C-716A-0B9B-2B98-31A68BE9EF11}"/>
              </a:ext>
            </a:extLst>
          </p:cNvPr>
          <p:cNvGrpSpPr/>
          <p:nvPr/>
        </p:nvGrpSpPr>
        <p:grpSpPr>
          <a:xfrm>
            <a:off x="8424936" y="0"/>
            <a:ext cx="3767064" cy="2366738"/>
            <a:chOff x="8424936" y="0"/>
            <a:chExt cx="3767064" cy="236673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5FB802-767A-116F-0D15-DDBD05EA0ADD}"/>
                </a:ext>
              </a:extLst>
            </p:cNvPr>
            <p:cNvSpPr/>
            <p:nvPr/>
          </p:nvSpPr>
          <p:spPr>
            <a:xfrm>
              <a:off x="8424936" y="1718666"/>
              <a:ext cx="648072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0461083-7B6B-103B-4BCE-0F55CBF11801}"/>
                </a:ext>
              </a:extLst>
            </p:cNvPr>
            <p:cNvSpPr/>
            <p:nvPr/>
          </p:nvSpPr>
          <p:spPr>
            <a:xfrm flipV="1">
              <a:off x="11544000" y="0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ED02D9E-26BF-FC04-06DA-88A547CA6EF7}"/>
                </a:ext>
              </a:extLst>
            </p:cNvPr>
            <p:cNvSpPr/>
            <p:nvPr/>
          </p:nvSpPr>
          <p:spPr>
            <a:xfrm>
              <a:off x="9984504" y="711174"/>
              <a:ext cx="648000" cy="1655564"/>
            </a:xfrm>
            <a:prstGeom prst="roundRect">
              <a:avLst>
                <a:gd name="adj" fmla="val 50000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E5AA2D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F7691B5-35C6-76DF-2C85-CB7FF1586B78}"/>
                </a:ext>
              </a:extLst>
            </p:cNvPr>
            <p:cNvSpPr/>
            <p:nvPr/>
          </p:nvSpPr>
          <p:spPr>
            <a:xfrm>
              <a:off x="9204756" y="1215305"/>
              <a:ext cx="648000" cy="1151433"/>
            </a:xfrm>
            <a:prstGeom prst="roundRect">
              <a:avLst>
                <a:gd name="adj" fmla="val 50000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2A7640-54CA-CD5C-2AA2-0EEEBDDD99EF}"/>
                </a:ext>
              </a:extLst>
            </p:cNvPr>
            <p:cNvSpPr/>
            <p:nvPr/>
          </p:nvSpPr>
          <p:spPr>
            <a:xfrm flipV="1">
              <a:off x="10764252" y="0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solidFill>
                  <a:srgbClr val="006FAD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242CF2B-DE94-F2F5-1DA2-C2D2427DA7E5}"/>
                </a:ext>
              </a:extLst>
            </p:cNvPr>
            <p:cNvSpPr/>
            <p:nvPr/>
          </p:nvSpPr>
          <p:spPr>
            <a:xfrm>
              <a:off x="10764216" y="90872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8D8652-AC9D-F548-1E51-AB117633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73F2B0-6B7A-0306-3AD9-2173AD61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21</a:t>
            </a:fld>
            <a:endParaRPr lang="cs-CZ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E898D88-9CA3-B0FD-8554-9B650EEAF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2031325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C148BF8-7E99-F5D2-82DD-76FC5BD0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462213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679D12E-DE00-4C41-BDB1-0FEF486175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462213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5B6ED71B-AD2B-44D8-EC21-04D6EA237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757130"/>
          </a:xfrm>
        </p:spPr>
        <p:txBody>
          <a:bodyPr>
            <a:spAutoFit/>
          </a:bodyPr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endParaRPr lang="cs-CZ" dirty="0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9A322247-A5A4-C1AC-F6EA-71B6BABF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990581"/>
            <a:ext cx="5016000" cy="646331"/>
          </a:xfrm>
        </p:spPr>
        <p:txBody>
          <a:bodyPr>
            <a:spAutoFit/>
          </a:bodyPr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051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DEF5BB-5856-D6F5-430F-0BD0B1AC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A029FC-08B2-B003-4B1E-FA04C928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22</a:t>
            </a:fld>
            <a:endParaRPr lang="cs-CZ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DB4AB81-5EE3-B59E-A09F-F3549F40E45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5129561-DD50-5563-5DEC-172BA558832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30E91EC1-D89E-12C0-3F2F-ACCC2D848FA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/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8F1C62FC-E06B-4AE5-6733-D0C9794D9D8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/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A59FC10-8C59-D309-C8A9-CC78F6BC488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436634"/>
            <a:ext cx="2160000" cy="185435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211D27A-99A8-FE00-991E-735A344786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20000" y="3436633"/>
            <a:ext cx="2160000" cy="228524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</a:t>
            </a:r>
            <a:b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 amet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4734227-2B34-74ED-2CE4-D5F6534BDE5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00000" y="3429000"/>
            <a:ext cx="2160000" cy="228524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amet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3FD61E7-5A0F-4532-A8B9-7BA33678735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3435923"/>
            <a:ext cx="2160000" cy="228524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17489E-2D2C-9345-AF6A-4FA4C01860AC}"/>
              </a:ext>
            </a:extLst>
          </p:cNvPr>
          <p:cNvSpPr/>
          <p:nvPr/>
        </p:nvSpPr>
        <p:spPr>
          <a:xfrm>
            <a:off x="5372234" y="248689"/>
            <a:ext cx="648000" cy="1655564"/>
          </a:xfrm>
          <a:prstGeom prst="roundRect">
            <a:avLst>
              <a:gd name="adj" fmla="val 50000"/>
            </a:avLst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059D8F-A9CC-3970-591E-EDAF3121021C}"/>
              </a:ext>
            </a:extLst>
          </p:cNvPr>
          <p:cNvGrpSpPr/>
          <p:nvPr/>
        </p:nvGrpSpPr>
        <p:grpSpPr>
          <a:xfrm>
            <a:off x="0" y="764775"/>
            <a:ext cx="2366738" cy="648000"/>
            <a:chOff x="0" y="764775"/>
            <a:chExt cx="2366738" cy="64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443FC4-277F-2C36-2EDF-9540995D53DE}"/>
                </a:ext>
              </a:extLst>
            </p:cNvPr>
            <p:cNvSpPr/>
            <p:nvPr/>
          </p:nvSpPr>
          <p:spPr>
            <a:xfrm rot="5400000">
              <a:off x="859369" y="-94594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0696EBF-96B2-D83F-AED4-4829EBA013B9}"/>
                </a:ext>
              </a:extLst>
            </p:cNvPr>
            <p:cNvSpPr/>
            <p:nvPr/>
          </p:nvSpPr>
          <p:spPr>
            <a:xfrm>
              <a:off x="1127520" y="764775"/>
              <a:ext cx="648000" cy="64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89DEA70-3A96-D2DE-E801-EDA7D8A00FDC}"/>
              </a:ext>
            </a:extLst>
          </p:cNvPr>
          <p:cNvSpPr/>
          <p:nvPr/>
        </p:nvSpPr>
        <p:spPr>
          <a:xfrm>
            <a:off x="7891123" y="764775"/>
            <a:ext cx="648000" cy="648000"/>
          </a:xfrm>
          <a:prstGeom prst="ellipse">
            <a:avLst/>
          </a:prstGeom>
          <a:solidFill>
            <a:srgbClr val="ED2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69DE1F5-7B6D-2BA8-3B48-FB97A285F555}"/>
              </a:ext>
            </a:extLst>
          </p:cNvPr>
          <p:cNvSpPr/>
          <p:nvPr/>
        </p:nvSpPr>
        <p:spPr>
          <a:xfrm rot="16200000">
            <a:off x="10281959" y="555236"/>
            <a:ext cx="648000" cy="1067078"/>
          </a:xfrm>
          <a:prstGeom prst="roundRect">
            <a:avLst>
              <a:gd name="adj" fmla="val 50000"/>
            </a:avLst>
          </a:pr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3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02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8D3EF4C-841C-0E27-FFD6-23E2406587E5}"/>
              </a:ext>
            </a:extLst>
          </p:cNvPr>
          <p:cNvSpPr/>
          <p:nvPr/>
        </p:nvSpPr>
        <p:spPr>
          <a:xfrm rot="5400000">
            <a:off x="859369" y="0"/>
            <a:ext cx="648000" cy="2366738"/>
          </a:xfrm>
          <a:custGeom>
            <a:avLst/>
            <a:gdLst>
              <a:gd name="connsiteX0" fmla="*/ 324000 w 648000"/>
              <a:gd name="connsiteY0" fmla="*/ 0 h 2366738"/>
              <a:gd name="connsiteX1" fmla="*/ 648000 w 648000"/>
              <a:gd name="connsiteY1" fmla="*/ 324000 h 2366738"/>
              <a:gd name="connsiteX2" fmla="*/ 648000 w 648000"/>
              <a:gd name="connsiteY2" fmla="*/ 2366738 h 2366738"/>
              <a:gd name="connsiteX3" fmla="*/ 0 w 648000"/>
              <a:gd name="connsiteY3" fmla="*/ 2366738 h 2366738"/>
              <a:gd name="connsiteX4" fmla="*/ 0 w 648000"/>
              <a:gd name="connsiteY4" fmla="*/ 324000 h 2366738"/>
              <a:gd name="connsiteX5" fmla="*/ 324000 w 648000"/>
              <a:gd name="connsiteY5" fmla="*/ 0 h 23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0" h="2366738">
                <a:moveTo>
                  <a:pt x="324000" y="0"/>
                </a:moveTo>
                <a:cubicBezTo>
                  <a:pt x="502940" y="0"/>
                  <a:pt x="648000" y="145060"/>
                  <a:pt x="648000" y="324000"/>
                </a:cubicBezTo>
                <a:lnTo>
                  <a:pt x="648000" y="2366738"/>
                </a:lnTo>
                <a:lnTo>
                  <a:pt x="0" y="2366738"/>
                </a:lnTo>
                <a:lnTo>
                  <a:pt x="0" y="324000"/>
                </a:lnTo>
                <a:cubicBezTo>
                  <a:pt x="0" y="145060"/>
                  <a:pt x="145060" y="0"/>
                  <a:pt x="324000" y="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845DF2-41EC-4B86-A7EA-57FF7D205056}"/>
              </a:ext>
            </a:extLst>
          </p:cNvPr>
          <p:cNvGrpSpPr/>
          <p:nvPr/>
        </p:nvGrpSpPr>
        <p:grpSpPr>
          <a:xfrm>
            <a:off x="10764000" y="0"/>
            <a:ext cx="648072" cy="3631982"/>
            <a:chOff x="10773712" y="0"/>
            <a:chExt cx="648072" cy="363198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16FD706-9F56-1619-54CB-AC4D6752676F}"/>
                </a:ext>
              </a:extLst>
            </p:cNvPr>
            <p:cNvGrpSpPr/>
            <p:nvPr/>
          </p:nvGrpSpPr>
          <p:grpSpPr>
            <a:xfrm>
              <a:off x="10773712" y="0"/>
              <a:ext cx="648072" cy="2366738"/>
              <a:chOff x="10764216" y="0"/>
              <a:chExt cx="648072" cy="2366738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7CC8155-3AF6-D25D-BE1A-E88749DAEB87}"/>
                  </a:ext>
                </a:extLst>
              </p:cNvPr>
              <p:cNvSpPr/>
              <p:nvPr/>
            </p:nvSpPr>
            <p:spPr>
              <a:xfrm flipV="1">
                <a:off x="10764252" y="0"/>
                <a:ext cx="648000" cy="2366738"/>
              </a:xfrm>
              <a:custGeom>
                <a:avLst/>
                <a:gdLst>
                  <a:gd name="connsiteX0" fmla="*/ 324000 w 648000"/>
                  <a:gd name="connsiteY0" fmla="*/ 0 h 2366738"/>
                  <a:gd name="connsiteX1" fmla="*/ 648000 w 648000"/>
                  <a:gd name="connsiteY1" fmla="*/ 324000 h 2366738"/>
                  <a:gd name="connsiteX2" fmla="*/ 648000 w 648000"/>
                  <a:gd name="connsiteY2" fmla="*/ 2366738 h 2366738"/>
                  <a:gd name="connsiteX3" fmla="*/ 0 w 648000"/>
                  <a:gd name="connsiteY3" fmla="*/ 2366738 h 2366738"/>
                  <a:gd name="connsiteX4" fmla="*/ 0 w 648000"/>
                  <a:gd name="connsiteY4" fmla="*/ 324000 h 2366738"/>
                  <a:gd name="connsiteX5" fmla="*/ 324000 w 648000"/>
                  <a:gd name="connsiteY5" fmla="*/ 0 h 236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8000" h="2366738">
                    <a:moveTo>
                      <a:pt x="324000" y="0"/>
                    </a:moveTo>
                    <a:cubicBezTo>
                      <a:pt x="502940" y="0"/>
                      <a:pt x="648000" y="145060"/>
                      <a:pt x="648000" y="324000"/>
                    </a:cubicBezTo>
                    <a:lnTo>
                      <a:pt x="648000" y="2366738"/>
                    </a:lnTo>
                    <a:lnTo>
                      <a:pt x="0" y="2366738"/>
                    </a:lnTo>
                    <a:lnTo>
                      <a:pt x="0" y="324000"/>
                    </a:lnTo>
                    <a:cubicBezTo>
                      <a:pt x="0" y="145060"/>
                      <a:pt x="145060" y="0"/>
                      <a:pt x="324000" y="0"/>
                    </a:cubicBezTo>
                    <a:close/>
                  </a:path>
                </a:pathLst>
              </a:custGeom>
              <a:solidFill>
                <a:srgbClr val="006F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800A3A6-A00A-A0A3-B3BE-D8B22797D38B}"/>
                  </a:ext>
                </a:extLst>
              </p:cNvPr>
              <p:cNvSpPr/>
              <p:nvPr/>
            </p:nvSpPr>
            <p:spPr>
              <a:xfrm>
                <a:off x="10764216" y="908720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FEFA20F-DAF4-AB09-F916-B7FE13B12958}"/>
                </a:ext>
              </a:extLst>
            </p:cNvPr>
            <p:cNvSpPr/>
            <p:nvPr/>
          </p:nvSpPr>
          <p:spPr>
            <a:xfrm rot="10800000">
              <a:off x="10773748" y="2564904"/>
              <a:ext cx="648000" cy="1067078"/>
            </a:xfrm>
            <a:prstGeom prst="roundRect">
              <a:avLst>
                <a:gd name="adj" fmla="val 50000"/>
              </a:avLst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35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20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9B7402C8-14C7-C18A-159D-98CEFCBD95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1BB9C95D-32E7-9BD5-C6F7-8870A8C998E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70CA3F48-E20A-0C51-FA64-8680ACA389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3C7FF5D2-00CA-75CC-B7D6-1BA55DC24E5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99F2D4A9-045D-18B9-1C3C-74F417FD760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0EE053F7-39BE-87E7-F582-48BD2CEB7F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D658D6AA-C8EF-52DB-4E0B-8FD2646519A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7E04F147-BF4C-D430-40C2-58E7A81BD4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75F7A12F-2454-D40E-4290-6FD2EAFBBF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4976D0E2-4B3B-DA20-263B-F28E0FA96FE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ACE57E02-1A81-EE34-0C22-A31E52EF4E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692A3983-92FF-7FA5-CD65-33D81742089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53">
            <a:extLst>
              <a:ext uri="{FF2B5EF4-FFF2-40B4-BE49-F238E27FC236}">
                <a16:creationId xmlns:a16="http://schemas.microsoft.com/office/drawing/2014/main" id="{F6775857-26F9-2C68-1916-8D2CDFDD8CC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1868C090-56D0-87EA-16EE-AE03147C33A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Freeform 61">
            <a:extLst>
              <a:ext uri="{FF2B5EF4-FFF2-40B4-BE49-F238E27FC236}">
                <a16:creationId xmlns:a16="http://schemas.microsoft.com/office/drawing/2014/main" id="{79A78560-B0FA-0050-72DD-DA533BDD9D7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65">
            <a:extLst>
              <a:ext uri="{FF2B5EF4-FFF2-40B4-BE49-F238E27FC236}">
                <a16:creationId xmlns:a16="http://schemas.microsoft.com/office/drawing/2014/main" id="{6D336079-F508-4205-9FBC-391470DFD74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69">
            <a:extLst>
              <a:ext uri="{FF2B5EF4-FFF2-40B4-BE49-F238E27FC236}">
                <a16:creationId xmlns:a16="http://schemas.microsoft.com/office/drawing/2014/main" id="{45CC27A8-6E0C-F4A2-34A6-E9EA4A2340E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id="{A99CBE77-BFB7-81DE-2A10-E6A6800A1D2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77">
            <a:extLst>
              <a:ext uri="{FF2B5EF4-FFF2-40B4-BE49-F238E27FC236}">
                <a16:creationId xmlns:a16="http://schemas.microsoft.com/office/drawing/2014/main" id="{212E764D-A92A-F13A-B80C-8EC4BDF915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81">
            <a:extLst>
              <a:ext uri="{FF2B5EF4-FFF2-40B4-BE49-F238E27FC236}">
                <a16:creationId xmlns:a16="http://schemas.microsoft.com/office/drawing/2014/main" id="{F307C5FE-193F-CBB0-895A-46AEFCF9F7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85">
            <a:extLst>
              <a:ext uri="{FF2B5EF4-FFF2-40B4-BE49-F238E27FC236}">
                <a16:creationId xmlns:a16="http://schemas.microsoft.com/office/drawing/2014/main" id="{49153664-235A-B80B-7072-BD3DAAC3D75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89">
            <a:extLst>
              <a:ext uri="{FF2B5EF4-FFF2-40B4-BE49-F238E27FC236}">
                <a16:creationId xmlns:a16="http://schemas.microsoft.com/office/drawing/2014/main" id="{9A65E4BC-5AC1-80FF-4990-413618FA833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93">
            <a:extLst>
              <a:ext uri="{FF2B5EF4-FFF2-40B4-BE49-F238E27FC236}">
                <a16:creationId xmlns:a16="http://schemas.microsoft.com/office/drawing/2014/main" id="{17FB526D-ED6B-E657-B77E-FD0889E4CE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20B6DC06-10C8-AD48-39AD-C8C67CF6B28B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A3CA351-8467-014D-3AD2-B8FC4D02AD1A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F23F52A-38BD-A7DE-9EA6-E7FC11667E4A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B1BC2F37-8670-4DA6-EEDD-D32E787AC19C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34918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6CC1A564-03BE-8EB3-BD25-F3791B0350F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C2EDFFEE-916D-37E0-2388-5D171D7266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ED107236-1C35-6CC7-903A-50375FE9CAB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D7767F29-6FC5-A792-9237-4788ED6146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FC4EF2BA-145B-B30E-C947-E206E4AB50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C6832530-ECA0-B5E2-B713-FE2C41520BC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4C43E94D-3223-8555-8C26-24F1045F51B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2108B0C4-B7AC-CFB7-076E-B3DBDA1F38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70CF896C-4C66-4C3B-942F-2C512F88DEF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124AEFDA-3A40-CB8A-9C77-428D352681E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F52B9BEC-C782-7C95-83FE-D2E095923F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C6C9A06-9872-D6D6-C2BC-5A885A1276D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53">
            <a:extLst>
              <a:ext uri="{FF2B5EF4-FFF2-40B4-BE49-F238E27FC236}">
                <a16:creationId xmlns:a16="http://schemas.microsoft.com/office/drawing/2014/main" id="{41062243-53D2-2BCE-F4A0-C60ADCE500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1D049D5B-632E-F364-ED65-7560B367C2A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6" name="Freeform 61">
            <a:extLst>
              <a:ext uri="{FF2B5EF4-FFF2-40B4-BE49-F238E27FC236}">
                <a16:creationId xmlns:a16="http://schemas.microsoft.com/office/drawing/2014/main" id="{DAB589B8-5DFF-CE78-CFD6-F92439DD894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65">
            <a:extLst>
              <a:ext uri="{FF2B5EF4-FFF2-40B4-BE49-F238E27FC236}">
                <a16:creationId xmlns:a16="http://schemas.microsoft.com/office/drawing/2014/main" id="{CB2E5237-3B07-39FA-9C97-24A377C41C8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69">
            <a:extLst>
              <a:ext uri="{FF2B5EF4-FFF2-40B4-BE49-F238E27FC236}">
                <a16:creationId xmlns:a16="http://schemas.microsoft.com/office/drawing/2014/main" id="{539A3364-4C64-86F8-C856-C1D3F4CED0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id="{CAC0E7C1-7FBD-F9D9-7957-F5B7688BEC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77">
            <a:extLst>
              <a:ext uri="{FF2B5EF4-FFF2-40B4-BE49-F238E27FC236}">
                <a16:creationId xmlns:a16="http://schemas.microsoft.com/office/drawing/2014/main" id="{6F50F048-F194-4587-4375-4CDCD646E9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81">
            <a:extLst>
              <a:ext uri="{FF2B5EF4-FFF2-40B4-BE49-F238E27FC236}">
                <a16:creationId xmlns:a16="http://schemas.microsoft.com/office/drawing/2014/main" id="{9CC95A45-501E-F04A-B093-67644DA2554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85">
            <a:extLst>
              <a:ext uri="{FF2B5EF4-FFF2-40B4-BE49-F238E27FC236}">
                <a16:creationId xmlns:a16="http://schemas.microsoft.com/office/drawing/2014/main" id="{93D7EE86-4741-F440-B048-66863A8501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89">
            <a:extLst>
              <a:ext uri="{FF2B5EF4-FFF2-40B4-BE49-F238E27FC236}">
                <a16:creationId xmlns:a16="http://schemas.microsoft.com/office/drawing/2014/main" id="{A7757E7C-5550-4D38-0A6A-D7895A954B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93">
            <a:extLst>
              <a:ext uri="{FF2B5EF4-FFF2-40B4-BE49-F238E27FC236}">
                <a16:creationId xmlns:a16="http://schemas.microsoft.com/office/drawing/2014/main" id="{A62D27BD-732C-989F-B947-DEAD19793B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07CE0F8E-551A-212F-DDBA-EF0C45FF7767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F5028DC0-8BB6-E882-D316-DA15E35BEF08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3DF0AD93-9E34-8DDD-267B-AB7CE0E1E144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7E73550D-E2F3-50D7-24BC-963059D1054E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47820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A1CC30-BF87-9271-5329-6D48120189AF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4CA2A13-0B56-6483-AAE5-D9264BD46446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180E3-20BD-8C77-EFCB-509AD47F3E71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A859B6E-C613-679F-79BA-3C39F4442C6E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16F3729B-749F-0209-0BE7-D6B534C41471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6044E202-7CC7-D6DA-064B-D6B6419DAF9A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A1203623-551B-0305-CC0E-679ED342B6C9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4E54EC01-857F-A9EB-2B1B-8757A0658FDE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B1C0F515-36BA-0F14-5B7C-D620C53A8AD6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1E882E3A-384C-E3BE-9CA0-C90A02D72048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6CC7F93A-44C4-DC87-05D2-48394D28E72E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0837ECE5-8E50-31F1-7334-5747FF809539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13017249-7AB0-5E28-4FAC-68C1DE2EE780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757E7AD-12FB-EABB-EAA6-701D54669559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9360FABE-7959-2530-5918-784CAC02D590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F4CE98EF-B6F4-9706-F6D9-812490AAAA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B1F6A384-9833-515A-0A57-FF477ED3D64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65739B71-9D25-D251-C2D6-E880114D268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A4D0EFB6-8F43-B488-E37D-D948699526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212A2673-ACED-DF1D-670E-6C26F4CC89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691FE30E-76DC-F084-6C0F-071972E3E7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56">
            <a:extLst>
              <a:ext uri="{FF2B5EF4-FFF2-40B4-BE49-F238E27FC236}">
                <a16:creationId xmlns:a16="http://schemas.microsoft.com/office/drawing/2014/main" id="{2249B4D2-1CCD-88AE-7F1C-AAA4597C50D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8">
            <a:extLst>
              <a:ext uri="{FF2B5EF4-FFF2-40B4-BE49-F238E27FC236}">
                <a16:creationId xmlns:a16="http://schemas.microsoft.com/office/drawing/2014/main" id="{F726430F-E2D4-08A5-8FFF-E8ABEDA1E76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C0997786-9345-C571-529A-DEE8430617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128454E0-1EBB-5924-0F07-8D7BC7E0FF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381220F8-EFB3-2412-EC03-BC079E8A639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64">
            <a:extLst>
              <a:ext uri="{FF2B5EF4-FFF2-40B4-BE49-F238E27FC236}">
                <a16:creationId xmlns:a16="http://schemas.microsoft.com/office/drawing/2014/main" id="{59605840-3589-E2EC-9846-C3910D4CD6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73">
            <a:extLst>
              <a:ext uri="{FF2B5EF4-FFF2-40B4-BE49-F238E27FC236}">
                <a16:creationId xmlns:a16="http://schemas.microsoft.com/office/drawing/2014/main" id="{31B302A4-A7B4-C296-135A-6247628E6A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74">
            <a:extLst>
              <a:ext uri="{FF2B5EF4-FFF2-40B4-BE49-F238E27FC236}">
                <a16:creationId xmlns:a16="http://schemas.microsoft.com/office/drawing/2014/main" id="{62E4EECB-BD77-F7B9-E2F1-20D0B626649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5">
            <a:extLst>
              <a:ext uri="{FF2B5EF4-FFF2-40B4-BE49-F238E27FC236}">
                <a16:creationId xmlns:a16="http://schemas.microsoft.com/office/drawing/2014/main" id="{1F881CE3-7D75-5CC6-5AB6-80F8AB58F2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76">
            <a:extLst>
              <a:ext uri="{FF2B5EF4-FFF2-40B4-BE49-F238E27FC236}">
                <a16:creationId xmlns:a16="http://schemas.microsoft.com/office/drawing/2014/main" id="{2C75FE40-A0AD-3BF0-8CF7-DB43FCFB68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77">
            <a:extLst>
              <a:ext uri="{FF2B5EF4-FFF2-40B4-BE49-F238E27FC236}">
                <a16:creationId xmlns:a16="http://schemas.microsoft.com/office/drawing/2014/main" id="{45744224-4F40-E3F1-0615-473705EAFBF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78">
            <a:extLst>
              <a:ext uri="{FF2B5EF4-FFF2-40B4-BE49-F238E27FC236}">
                <a16:creationId xmlns:a16="http://schemas.microsoft.com/office/drawing/2014/main" id="{2E674982-1F77-BBD8-B8A3-29DB2D6E03C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79">
            <a:extLst>
              <a:ext uri="{FF2B5EF4-FFF2-40B4-BE49-F238E27FC236}">
                <a16:creationId xmlns:a16="http://schemas.microsoft.com/office/drawing/2014/main" id="{ED8F8677-89AE-F873-6B4F-71979E879A94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E5AB2941-68BC-8687-6AC0-4E577EB06501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83">
            <a:extLst>
              <a:ext uri="{FF2B5EF4-FFF2-40B4-BE49-F238E27FC236}">
                <a16:creationId xmlns:a16="http://schemas.microsoft.com/office/drawing/2014/main" id="{5A03F1FE-356F-46ED-9664-15BCF79EA89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84">
            <a:extLst>
              <a:ext uri="{FF2B5EF4-FFF2-40B4-BE49-F238E27FC236}">
                <a16:creationId xmlns:a16="http://schemas.microsoft.com/office/drawing/2014/main" id="{87E1C993-25CA-4CC7-1529-3F2BACA569B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85">
            <a:extLst>
              <a:ext uri="{FF2B5EF4-FFF2-40B4-BE49-F238E27FC236}">
                <a16:creationId xmlns:a16="http://schemas.microsoft.com/office/drawing/2014/main" id="{051C24B6-3C50-3377-6F2C-385BEADF06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86">
            <a:extLst>
              <a:ext uri="{FF2B5EF4-FFF2-40B4-BE49-F238E27FC236}">
                <a16:creationId xmlns:a16="http://schemas.microsoft.com/office/drawing/2014/main" id="{256F74FB-F2C0-257A-74B9-4D52984C84E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87">
            <a:extLst>
              <a:ext uri="{FF2B5EF4-FFF2-40B4-BE49-F238E27FC236}">
                <a16:creationId xmlns:a16="http://schemas.microsoft.com/office/drawing/2014/main" id="{308F15E0-1AF5-8C7A-94E2-43546060CF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88">
            <a:extLst>
              <a:ext uri="{FF2B5EF4-FFF2-40B4-BE49-F238E27FC236}">
                <a16:creationId xmlns:a16="http://schemas.microsoft.com/office/drawing/2014/main" id="{FCF0ED6A-0C61-ACCB-6272-97655A85A20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D743660A-AF46-4A1D-7049-A45CECF5CC4B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8D8412FF-D069-04BB-4800-1D18CB22449A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ACFBAF31-A2BB-35B4-A23E-D3179EF4A9C2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89">
            <a:extLst>
              <a:ext uri="{FF2B5EF4-FFF2-40B4-BE49-F238E27FC236}">
                <a16:creationId xmlns:a16="http://schemas.microsoft.com/office/drawing/2014/main" id="{025214B0-FC15-0E75-4E17-EBC59249EB08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69">
            <a:extLst>
              <a:ext uri="{FF2B5EF4-FFF2-40B4-BE49-F238E27FC236}">
                <a16:creationId xmlns:a16="http://schemas.microsoft.com/office/drawing/2014/main" id="{408B73F9-B695-3291-5E19-65923598D445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70">
            <a:extLst>
              <a:ext uri="{FF2B5EF4-FFF2-40B4-BE49-F238E27FC236}">
                <a16:creationId xmlns:a16="http://schemas.microsoft.com/office/drawing/2014/main" id="{76EE904E-46DF-36A9-0910-49B3EFFC3958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0C8759A2-1846-F21A-602A-DE6DF8E9A3B8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72">
            <a:extLst>
              <a:ext uri="{FF2B5EF4-FFF2-40B4-BE49-F238E27FC236}">
                <a16:creationId xmlns:a16="http://schemas.microsoft.com/office/drawing/2014/main" id="{81FEC0E4-B2CD-DC97-B3A4-026E6FA8A5A6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90">
            <a:extLst>
              <a:ext uri="{FF2B5EF4-FFF2-40B4-BE49-F238E27FC236}">
                <a16:creationId xmlns:a16="http://schemas.microsoft.com/office/drawing/2014/main" id="{7A97F6F1-C33F-8997-7F9A-25253A15ABE1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89427564-158F-CC31-DC9D-5ED33F7E2271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3" name="Freeform 95">
            <a:extLst>
              <a:ext uri="{FF2B5EF4-FFF2-40B4-BE49-F238E27FC236}">
                <a16:creationId xmlns:a16="http://schemas.microsoft.com/office/drawing/2014/main" id="{67A305CE-983C-8CB8-6B66-8037C2523EC8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96">
            <a:extLst>
              <a:ext uri="{FF2B5EF4-FFF2-40B4-BE49-F238E27FC236}">
                <a16:creationId xmlns:a16="http://schemas.microsoft.com/office/drawing/2014/main" id="{2729CB78-40DE-318E-833E-E1A431344641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97">
            <a:extLst>
              <a:ext uri="{FF2B5EF4-FFF2-40B4-BE49-F238E27FC236}">
                <a16:creationId xmlns:a16="http://schemas.microsoft.com/office/drawing/2014/main" id="{AA930797-243E-87EC-DE84-1ED09BEC9B33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98">
            <a:extLst>
              <a:ext uri="{FF2B5EF4-FFF2-40B4-BE49-F238E27FC236}">
                <a16:creationId xmlns:a16="http://schemas.microsoft.com/office/drawing/2014/main" id="{8256ECBF-0D48-EF31-6E15-B9AF73029F41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100">
            <a:extLst>
              <a:ext uri="{FF2B5EF4-FFF2-40B4-BE49-F238E27FC236}">
                <a16:creationId xmlns:a16="http://schemas.microsoft.com/office/drawing/2014/main" id="{4730EFEC-9E84-E8F4-850C-E503D121D12F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04">
            <a:extLst>
              <a:ext uri="{FF2B5EF4-FFF2-40B4-BE49-F238E27FC236}">
                <a16:creationId xmlns:a16="http://schemas.microsoft.com/office/drawing/2014/main" id="{85C7C4DE-BCFC-B240-61A8-7397DA5F7171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105">
            <a:extLst>
              <a:ext uri="{FF2B5EF4-FFF2-40B4-BE49-F238E27FC236}">
                <a16:creationId xmlns:a16="http://schemas.microsoft.com/office/drawing/2014/main" id="{351D9622-9743-AFCB-CFB2-581FAB34B29B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249B8AEE-3518-61BF-40B1-C6AC698FA6F6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10FFCA37-3EE7-FE7A-2D6B-E7CCE23DAE47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85B7693B-35F6-327B-55F3-8B7C87BB64E5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102">
            <a:extLst>
              <a:ext uri="{FF2B5EF4-FFF2-40B4-BE49-F238E27FC236}">
                <a16:creationId xmlns:a16="http://schemas.microsoft.com/office/drawing/2014/main" id="{9EAEAD2E-7E66-DE84-67CE-8B872351B4DB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103">
            <a:extLst>
              <a:ext uri="{FF2B5EF4-FFF2-40B4-BE49-F238E27FC236}">
                <a16:creationId xmlns:a16="http://schemas.microsoft.com/office/drawing/2014/main" id="{55BACB03-DFFB-8C64-8333-09D9B71FD3DE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72BCDDFF-6B08-BE1F-9E73-9824C5FC3B4F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6" name="Freeform 109">
            <a:extLst>
              <a:ext uri="{FF2B5EF4-FFF2-40B4-BE49-F238E27FC236}">
                <a16:creationId xmlns:a16="http://schemas.microsoft.com/office/drawing/2014/main" id="{4BCA9ABA-F59D-B1FD-527D-83B7325109C8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107">
            <a:extLst>
              <a:ext uri="{FF2B5EF4-FFF2-40B4-BE49-F238E27FC236}">
                <a16:creationId xmlns:a16="http://schemas.microsoft.com/office/drawing/2014/main" id="{9EDE7BE0-3098-CB4F-E9CD-639C9887D27A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8" name="Freeform 110">
            <a:extLst>
              <a:ext uri="{FF2B5EF4-FFF2-40B4-BE49-F238E27FC236}">
                <a16:creationId xmlns:a16="http://schemas.microsoft.com/office/drawing/2014/main" id="{31BCB2E7-A695-F169-27D8-66F689513E0C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111">
            <a:extLst>
              <a:ext uri="{FF2B5EF4-FFF2-40B4-BE49-F238E27FC236}">
                <a16:creationId xmlns:a16="http://schemas.microsoft.com/office/drawing/2014/main" id="{09059D69-ADC3-398D-6C2A-3696F6DF4F16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112">
            <a:extLst>
              <a:ext uri="{FF2B5EF4-FFF2-40B4-BE49-F238E27FC236}">
                <a16:creationId xmlns:a16="http://schemas.microsoft.com/office/drawing/2014/main" id="{73E9185A-B111-5359-5AB6-D19B4909644D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113">
            <a:extLst>
              <a:ext uri="{FF2B5EF4-FFF2-40B4-BE49-F238E27FC236}">
                <a16:creationId xmlns:a16="http://schemas.microsoft.com/office/drawing/2014/main" id="{4915838C-FDBA-66A4-F952-BC8B55118773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114">
            <a:extLst>
              <a:ext uri="{FF2B5EF4-FFF2-40B4-BE49-F238E27FC236}">
                <a16:creationId xmlns:a16="http://schemas.microsoft.com/office/drawing/2014/main" id="{DC5CE42F-4145-B05E-86C4-7A6B7E12B23B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42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17EA9B4-3FFD-7BEB-0A99-F5A2775D5CE6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ED18CBD-E84E-3D1C-4069-7943D38507BE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226E9-5801-082D-7363-DE7B93EB3606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C002DBA-727A-825E-2296-2BF1D693D326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4FF146F9-31B5-DD9D-BBBF-1F877808A8FB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143F9BBA-A95E-DABD-76F6-B446A533D7E7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B4403B9B-870F-5322-2F9D-52AE70B5E9AC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C8544F38-72FA-2CB0-9549-273FEBCC1D2A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D027C62B-D9BC-38E5-973C-3920BA179D49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801FDD8F-C724-C32D-ED26-2CE39AC23ACE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BDFEAD0B-0BFF-14DC-BE3D-59A39B3AF352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30270303-D47B-E334-560C-B7D3C54477DE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FC4171FE-3014-AEB4-9162-189547AA0C52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5131135E-B949-1042-FCFA-A3A95D297945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83D738AF-2818-41C0-BA8F-D38B1D28A9EA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51FFC72D-9A1D-E546-D338-36226C29EAD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DEC7392D-74B8-4120-9840-B3584221E6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4A742A84-A639-E112-2956-214BE0BAA0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3">
            <a:extLst>
              <a:ext uri="{FF2B5EF4-FFF2-40B4-BE49-F238E27FC236}">
                <a16:creationId xmlns:a16="http://schemas.microsoft.com/office/drawing/2014/main" id="{BABDD446-62BD-B10C-7434-4D28F46CF72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54">
            <a:extLst>
              <a:ext uri="{FF2B5EF4-FFF2-40B4-BE49-F238E27FC236}">
                <a16:creationId xmlns:a16="http://schemas.microsoft.com/office/drawing/2014/main" id="{5A4B8909-B92C-DC0E-5A80-5C38F92A607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55">
            <a:extLst>
              <a:ext uri="{FF2B5EF4-FFF2-40B4-BE49-F238E27FC236}">
                <a16:creationId xmlns:a16="http://schemas.microsoft.com/office/drawing/2014/main" id="{A278C0C6-F368-E69A-F02F-734817D77B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56">
            <a:extLst>
              <a:ext uri="{FF2B5EF4-FFF2-40B4-BE49-F238E27FC236}">
                <a16:creationId xmlns:a16="http://schemas.microsoft.com/office/drawing/2014/main" id="{32E5B72C-3158-DA94-046E-A873BF09A58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8">
            <a:extLst>
              <a:ext uri="{FF2B5EF4-FFF2-40B4-BE49-F238E27FC236}">
                <a16:creationId xmlns:a16="http://schemas.microsoft.com/office/drawing/2014/main" id="{05538714-4CF7-E9D0-1EB4-8900AC50CA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59">
            <a:extLst>
              <a:ext uri="{FF2B5EF4-FFF2-40B4-BE49-F238E27FC236}">
                <a16:creationId xmlns:a16="http://schemas.microsoft.com/office/drawing/2014/main" id="{7AB362BD-CDDC-6407-EE45-04B068160CC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F473200A-FBBB-71B7-F318-7D4C7D5471E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65B8CDC8-C00C-BA6F-9389-DA6B905998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64">
            <a:extLst>
              <a:ext uri="{FF2B5EF4-FFF2-40B4-BE49-F238E27FC236}">
                <a16:creationId xmlns:a16="http://schemas.microsoft.com/office/drawing/2014/main" id="{8397D86F-9265-6E6C-5415-E03D4070BA2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73">
            <a:extLst>
              <a:ext uri="{FF2B5EF4-FFF2-40B4-BE49-F238E27FC236}">
                <a16:creationId xmlns:a16="http://schemas.microsoft.com/office/drawing/2014/main" id="{701909DC-FEE6-C89F-0929-2149C623E94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74">
            <a:extLst>
              <a:ext uri="{FF2B5EF4-FFF2-40B4-BE49-F238E27FC236}">
                <a16:creationId xmlns:a16="http://schemas.microsoft.com/office/drawing/2014/main" id="{C7DE39AE-BDD4-634D-AC31-62324FC348A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5">
            <a:extLst>
              <a:ext uri="{FF2B5EF4-FFF2-40B4-BE49-F238E27FC236}">
                <a16:creationId xmlns:a16="http://schemas.microsoft.com/office/drawing/2014/main" id="{760F738C-6F74-5F33-F807-1CC62B9878D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76">
            <a:extLst>
              <a:ext uri="{FF2B5EF4-FFF2-40B4-BE49-F238E27FC236}">
                <a16:creationId xmlns:a16="http://schemas.microsoft.com/office/drawing/2014/main" id="{B4027E13-CC40-7DAD-C128-96610535ED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77">
            <a:extLst>
              <a:ext uri="{FF2B5EF4-FFF2-40B4-BE49-F238E27FC236}">
                <a16:creationId xmlns:a16="http://schemas.microsoft.com/office/drawing/2014/main" id="{0885D5B3-C157-40E4-6254-1305219343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78">
            <a:extLst>
              <a:ext uri="{FF2B5EF4-FFF2-40B4-BE49-F238E27FC236}">
                <a16:creationId xmlns:a16="http://schemas.microsoft.com/office/drawing/2014/main" id="{87663B76-F364-A33D-BC93-1BC26F148B6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79">
            <a:extLst>
              <a:ext uri="{FF2B5EF4-FFF2-40B4-BE49-F238E27FC236}">
                <a16:creationId xmlns:a16="http://schemas.microsoft.com/office/drawing/2014/main" id="{EB206715-5C81-429A-5D7E-D06CEE3FDFBB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80">
            <a:extLst>
              <a:ext uri="{FF2B5EF4-FFF2-40B4-BE49-F238E27FC236}">
                <a16:creationId xmlns:a16="http://schemas.microsoft.com/office/drawing/2014/main" id="{0D05A7F6-FD32-1A56-4594-67314ACB3A36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83">
            <a:extLst>
              <a:ext uri="{FF2B5EF4-FFF2-40B4-BE49-F238E27FC236}">
                <a16:creationId xmlns:a16="http://schemas.microsoft.com/office/drawing/2014/main" id="{C4B8A5C3-0191-4A9E-B729-43012F25F45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84">
            <a:extLst>
              <a:ext uri="{FF2B5EF4-FFF2-40B4-BE49-F238E27FC236}">
                <a16:creationId xmlns:a16="http://schemas.microsoft.com/office/drawing/2014/main" id="{FE15B432-E412-FF41-F092-56FC829334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85">
            <a:extLst>
              <a:ext uri="{FF2B5EF4-FFF2-40B4-BE49-F238E27FC236}">
                <a16:creationId xmlns:a16="http://schemas.microsoft.com/office/drawing/2014/main" id="{986F3F1F-FD95-0316-EDBA-7C881CE3404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86">
            <a:extLst>
              <a:ext uri="{FF2B5EF4-FFF2-40B4-BE49-F238E27FC236}">
                <a16:creationId xmlns:a16="http://schemas.microsoft.com/office/drawing/2014/main" id="{98794614-6D2B-0D39-F125-1C3948D297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87">
            <a:extLst>
              <a:ext uri="{FF2B5EF4-FFF2-40B4-BE49-F238E27FC236}">
                <a16:creationId xmlns:a16="http://schemas.microsoft.com/office/drawing/2014/main" id="{E30A5D94-2877-07CE-F105-F95490FE607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88">
            <a:extLst>
              <a:ext uri="{FF2B5EF4-FFF2-40B4-BE49-F238E27FC236}">
                <a16:creationId xmlns:a16="http://schemas.microsoft.com/office/drawing/2014/main" id="{298F3BE3-8EA3-B479-8FFF-BF7CD103B4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68">
            <a:extLst>
              <a:ext uri="{FF2B5EF4-FFF2-40B4-BE49-F238E27FC236}">
                <a16:creationId xmlns:a16="http://schemas.microsoft.com/office/drawing/2014/main" id="{C884F991-3E1A-9F63-E9A4-727DA50FEB42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81">
            <a:extLst>
              <a:ext uri="{FF2B5EF4-FFF2-40B4-BE49-F238E27FC236}">
                <a16:creationId xmlns:a16="http://schemas.microsoft.com/office/drawing/2014/main" id="{5598A4DC-C72A-024F-BC02-34A185413005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82">
            <a:extLst>
              <a:ext uri="{FF2B5EF4-FFF2-40B4-BE49-F238E27FC236}">
                <a16:creationId xmlns:a16="http://schemas.microsoft.com/office/drawing/2014/main" id="{CC06955D-5305-4C61-7208-CFCB5924451C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89">
            <a:extLst>
              <a:ext uri="{FF2B5EF4-FFF2-40B4-BE49-F238E27FC236}">
                <a16:creationId xmlns:a16="http://schemas.microsoft.com/office/drawing/2014/main" id="{342AC57F-BD56-9AEB-56E4-936AF578925A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69">
            <a:extLst>
              <a:ext uri="{FF2B5EF4-FFF2-40B4-BE49-F238E27FC236}">
                <a16:creationId xmlns:a16="http://schemas.microsoft.com/office/drawing/2014/main" id="{2F671F8D-44AE-9BE8-8E8C-DD9CC9214F81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70">
            <a:extLst>
              <a:ext uri="{FF2B5EF4-FFF2-40B4-BE49-F238E27FC236}">
                <a16:creationId xmlns:a16="http://schemas.microsoft.com/office/drawing/2014/main" id="{BE58AA46-9089-807D-A7AC-FC4E322108B3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CAF42A0D-4011-8BDB-EBB4-0D1D893B94B7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72">
            <a:extLst>
              <a:ext uri="{FF2B5EF4-FFF2-40B4-BE49-F238E27FC236}">
                <a16:creationId xmlns:a16="http://schemas.microsoft.com/office/drawing/2014/main" id="{E888100D-D2A8-EAD2-B583-FAA6F80605BB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90">
            <a:extLst>
              <a:ext uri="{FF2B5EF4-FFF2-40B4-BE49-F238E27FC236}">
                <a16:creationId xmlns:a16="http://schemas.microsoft.com/office/drawing/2014/main" id="{D5107686-7AB2-2C51-8CDC-EA4026ACF488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91">
            <a:extLst>
              <a:ext uri="{FF2B5EF4-FFF2-40B4-BE49-F238E27FC236}">
                <a16:creationId xmlns:a16="http://schemas.microsoft.com/office/drawing/2014/main" id="{F8F22EF0-99EA-DF42-522E-0998AA9D0F8C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3" name="Freeform 95">
            <a:extLst>
              <a:ext uri="{FF2B5EF4-FFF2-40B4-BE49-F238E27FC236}">
                <a16:creationId xmlns:a16="http://schemas.microsoft.com/office/drawing/2014/main" id="{ABB4588B-3EE1-DF72-2235-102367FDF842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96">
            <a:extLst>
              <a:ext uri="{FF2B5EF4-FFF2-40B4-BE49-F238E27FC236}">
                <a16:creationId xmlns:a16="http://schemas.microsoft.com/office/drawing/2014/main" id="{2AC7636A-FEC6-115E-C80F-1C446C8B80DD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97">
            <a:extLst>
              <a:ext uri="{FF2B5EF4-FFF2-40B4-BE49-F238E27FC236}">
                <a16:creationId xmlns:a16="http://schemas.microsoft.com/office/drawing/2014/main" id="{D0404AD0-9A63-9F04-4ACB-6CE0C6A29152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98">
            <a:extLst>
              <a:ext uri="{FF2B5EF4-FFF2-40B4-BE49-F238E27FC236}">
                <a16:creationId xmlns:a16="http://schemas.microsoft.com/office/drawing/2014/main" id="{4529B144-CDE7-75E2-9760-56AB801E9D34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100">
            <a:extLst>
              <a:ext uri="{FF2B5EF4-FFF2-40B4-BE49-F238E27FC236}">
                <a16:creationId xmlns:a16="http://schemas.microsoft.com/office/drawing/2014/main" id="{0043BEE7-667E-1607-6277-BAC94E9E621A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04">
            <a:extLst>
              <a:ext uri="{FF2B5EF4-FFF2-40B4-BE49-F238E27FC236}">
                <a16:creationId xmlns:a16="http://schemas.microsoft.com/office/drawing/2014/main" id="{264EE8BB-E94A-5D89-F71C-E1974F5EB80B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105">
            <a:extLst>
              <a:ext uri="{FF2B5EF4-FFF2-40B4-BE49-F238E27FC236}">
                <a16:creationId xmlns:a16="http://schemas.microsoft.com/office/drawing/2014/main" id="{6D4E7263-EB91-9676-402A-1A338047951E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6725C3B9-8701-6305-FF7A-DFF1FA2FF608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BA916535-7D48-86EC-5EA0-411395D170E8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101">
            <a:extLst>
              <a:ext uri="{FF2B5EF4-FFF2-40B4-BE49-F238E27FC236}">
                <a16:creationId xmlns:a16="http://schemas.microsoft.com/office/drawing/2014/main" id="{BD460C79-B16D-C8E7-A271-B92F42B2DAB8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102">
            <a:extLst>
              <a:ext uri="{FF2B5EF4-FFF2-40B4-BE49-F238E27FC236}">
                <a16:creationId xmlns:a16="http://schemas.microsoft.com/office/drawing/2014/main" id="{066D3496-0EEE-9FA2-A718-110EE69E46AF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103">
            <a:extLst>
              <a:ext uri="{FF2B5EF4-FFF2-40B4-BE49-F238E27FC236}">
                <a16:creationId xmlns:a16="http://schemas.microsoft.com/office/drawing/2014/main" id="{4686EA93-4140-77AD-1837-E956E0D2999E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108">
            <a:extLst>
              <a:ext uri="{FF2B5EF4-FFF2-40B4-BE49-F238E27FC236}">
                <a16:creationId xmlns:a16="http://schemas.microsoft.com/office/drawing/2014/main" id="{45ACCF88-3F40-C835-3FCF-347DA705A819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6" name="Freeform 109">
            <a:extLst>
              <a:ext uri="{FF2B5EF4-FFF2-40B4-BE49-F238E27FC236}">
                <a16:creationId xmlns:a16="http://schemas.microsoft.com/office/drawing/2014/main" id="{F244FCEF-53BB-80A9-B786-05DB4C044576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107">
            <a:extLst>
              <a:ext uri="{FF2B5EF4-FFF2-40B4-BE49-F238E27FC236}">
                <a16:creationId xmlns:a16="http://schemas.microsoft.com/office/drawing/2014/main" id="{49A7EF66-0661-1FCC-0459-58722E0D6307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68" name="Freeform 110">
            <a:extLst>
              <a:ext uri="{FF2B5EF4-FFF2-40B4-BE49-F238E27FC236}">
                <a16:creationId xmlns:a16="http://schemas.microsoft.com/office/drawing/2014/main" id="{7FC73A5A-5DAD-A6A5-A717-B9F3BE848467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111">
            <a:extLst>
              <a:ext uri="{FF2B5EF4-FFF2-40B4-BE49-F238E27FC236}">
                <a16:creationId xmlns:a16="http://schemas.microsoft.com/office/drawing/2014/main" id="{5A567565-0CFD-4092-A5FD-FCBEB82CB3EC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112">
            <a:extLst>
              <a:ext uri="{FF2B5EF4-FFF2-40B4-BE49-F238E27FC236}">
                <a16:creationId xmlns:a16="http://schemas.microsoft.com/office/drawing/2014/main" id="{8D26143D-1B05-F895-EF46-617497049467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113">
            <a:extLst>
              <a:ext uri="{FF2B5EF4-FFF2-40B4-BE49-F238E27FC236}">
                <a16:creationId xmlns:a16="http://schemas.microsoft.com/office/drawing/2014/main" id="{736EA761-C280-CDA6-DE09-EDDF0EFBB2DB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114">
            <a:extLst>
              <a:ext uri="{FF2B5EF4-FFF2-40B4-BE49-F238E27FC236}">
                <a16:creationId xmlns:a16="http://schemas.microsoft.com/office/drawing/2014/main" id="{48BFDD63-73B8-A095-49FB-0F2BB28524B0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006F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9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4149424-ADF7-BEC8-1710-972BC4B07DD9}"/>
              </a:ext>
            </a:extLst>
          </p:cNvPr>
          <p:cNvGrpSpPr/>
          <p:nvPr/>
        </p:nvGrpSpPr>
        <p:grpSpPr>
          <a:xfrm>
            <a:off x="0" y="404664"/>
            <a:ext cx="4493173" cy="6453336"/>
            <a:chOff x="0" y="404664"/>
            <a:chExt cx="4493173" cy="645333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CAD91E-B368-502D-B375-136138DB5D7E}"/>
                </a:ext>
              </a:extLst>
            </p:cNvPr>
            <p:cNvSpPr/>
            <p:nvPr/>
          </p:nvSpPr>
          <p:spPr>
            <a:xfrm flipV="1">
              <a:off x="3072490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2BF14D-DB35-C2C3-10EA-B4D2B5C1AEEC}"/>
                </a:ext>
              </a:extLst>
            </p:cNvPr>
            <p:cNvSpPr/>
            <p:nvPr/>
          </p:nvSpPr>
          <p:spPr>
            <a:xfrm flipV="1">
              <a:off x="1538809" y="6036293"/>
              <a:ext cx="648000" cy="821707"/>
            </a:xfrm>
            <a:custGeom>
              <a:avLst/>
              <a:gdLst>
                <a:gd name="connsiteX0" fmla="*/ 324000 w 648000"/>
                <a:gd name="connsiteY0" fmla="*/ 821707 h 821707"/>
                <a:gd name="connsiteX1" fmla="*/ 648000 w 648000"/>
                <a:gd name="connsiteY1" fmla="*/ 497707 h 821707"/>
                <a:gd name="connsiteX2" fmla="*/ 648000 w 648000"/>
                <a:gd name="connsiteY2" fmla="*/ 0 h 821707"/>
                <a:gd name="connsiteX3" fmla="*/ 0 w 648000"/>
                <a:gd name="connsiteY3" fmla="*/ 0 h 821707"/>
                <a:gd name="connsiteX4" fmla="*/ 0 w 648000"/>
                <a:gd name="connsiteY4" fmla="*/ 497707 h 821707"/>
                <a:gd name="connsiteX5" fmla="*/ 324000 w 648000"/>
                <a:gd name="connsiteY5" fmla="*/ 821707 h 82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821707">
                  <a:moveTo>
                    <a:pt x="324000" y="821707"/>
                  </a:moveTo>
                  <a:cubicBezTo>
                    <a:pt x="502940" y="821707"/>
                    <a:pt x="648000" y="676647"/>
                    <a:pt x="648000" y="497707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497707"/>
                  </a:lnTo>
                  <a:cubicBezTo>
                    <a:pt x="0" y="676647"/>
                    <a:pt x="145060" y="821707"/>
                    <a:pt x="324000" y="821707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8361B01-28C1-D37A-E58D-52071B6888A8}"/>
                </a:ext>
              </a:extLst>
            </p:cNvPr>
            <p:cNvSpPr/>
            <p:nvPr/>
          </p:nvSpPr>
          <p:spPr>
            <a:xfrm>
              <a:off x="0" y="6518293"/>
              <a:ext cx="648000" cy="339707"/>
            </a:xfrm>
            <a:custGeom>
              <a:avLst/>
              <a:gdLst>
                <a:gd name="connsiteX0" fmla="*/ 324000 w 648000"/>
                <a:gd name="connsiteY0" fmla="*/ 0 h 339707"/>
                <a:gd name="connsiteX1" fmla="*/ 648000 w 648000"/>
                <a:gd name="connsiteY1" fmla="*/ 324000 h 339707"/>
                <a:gd name="connsiteX2" fmla="*/ 646417 w 648000"/>
                <a:gd name="connsiteY2" fmla="*/ 339707 h 339707"/>
                <a:gd name="connsiteX3" fmla="*/ 1583 w 648000"/>
                <a:gd name="connsiteY3" fmla="*/ 339707 h 339707"/>
                <a:gd name="connsiteX4" fmla="*/ 0 w 648000"/>
                <a:gd name="connsiteY4" fmla="*/ 324000 h 339707"/>
                <a:gd name="connsiteX5" fmla="*/ 324000 w 648000"/>
                <a:gd name="connsiteY5" fmla="*/ 0 h 3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339707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6417" y="339707"/>
                  </a:lnTo>
                  <a:lnTo>
                    <a:pt x="1583" y="339707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9B4394-F989-D3BD-7597-7709DD853760}"/>
                </a:ext>
              </a:extLst>
            </p:cNvPr>
            <p:cNvSpPr/>
            <p:nvPr/>
          </p:nvSpPr>
          <p:spPr>
            <a:xfrm flipV="1">
              <a:off x="2304820" y="4436257"/>
              <a:ext cx="648000" cy="2421743"/>
            </a:xfrm>
            <a:custGeom>
              <a:avLst/>
              <a:gdLst>
                <a:gd name="connsiteX0" fmla="*/ 324000 w 648000"/>
                <a:gd name="connsiteY0" fmla="*/ 2421743 h 2421743"/>
                <a:gd name="connsiteX1" fmla="*/ 648000 w 648000"/>
                <a:gd name="connsiteY1" fmla="*/ 2097743 h 2421743"/>
                <a:gd name="connsiteX2" fmla="*/ 648000 w 648000"/>
                <a:gd name="connsiteY2" fmla="*/ 0 h 2421743"/>
                <a:gd name="connsiteX3" fmla="*/ 0 w 648000"/>
                <a:gd name="connsiteY3" fmla="*/ 0 h 2421743"/>
                <a:gd name="connsiteX4" fmla="*/ 0 w 648000"/>
                <a:gd name="connsiteY4" fmla="*/ 2097743 h 2421743"/>
                <a:gd name="connsiteX5" fmla="*/ 324000 w 648000"/>
                <a:gd name="connsiteY5" fmla="*/ 2421743 h 242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421743">
                  <a:moveTo>
                    <a:pt x="324000" y="2421743"/>
                  </a:moveTo>
                  <a:cubicBezTo>
                    <a:pt x="502940" y="2421743"/>
                    <a:pt x="648000" y="2276683"/>
                    <a:pt x="648000" y="2097743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2097743"/>
                  </a:lnTo>
                  <a:cubicBezTo>
                    <a:pt x="0" y="2276683"/>
                    <a:pt x="145060" y="2421743"/>
                    <a:pt x="324000" y="2421743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3391C9-075B-284C-DD87-D6E533FE9EE6}"/>
                </a:ext>
              </a:extLst>
            </p:cNvPr>
            <p:cNvSpPr/>
            <p:nvPr/>
          </p:nvSpPr>
          <p:spPr>
            <a:xfrm flipV="1">
              <a:off x="768153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3FD7ABC-339D-A0D1-92F5-57712AA3EC4C}"/>
                </a:ext>
              </a:extLst>
            </p:cNvPr>
            <p:cNvSpPr/>
            <p:nvPr/>
          </p:nvSpPr>
          <p:spPr>
            <a:xfrm>
              <a:off x="768153" y="1872519"/>
              <a:ext cx="648000" cy="155546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3DE7FFF-BF75-6272-477C-D33F1602D6B3}"/>
                </a:ext>
              </a:extLst>
            </p:cNvPr>
            <p:cNvSpPr/>
            <p:nvPr/>
          </p:nvSpPr>
          <p:spPr>
            <a:xfrm>
              <a:off x="2304820" y="2156184"/>
              <a:ext cx="648000" cy="988137"/>
            </a:xfrm>
            <a:prstGeom prst="roundRect">
              <a:avLst>
                <a:gd name="adj" fmla="val 50000"/>
              </a:avLst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6F5EF74-B422-0B56-B46B-D1AE4D842563}"/>
                </a:ext>
              </a:extLst>
            </p:cNvPr>
            <p:cNvSpPr/>
            <p:nvPr/>
          </p:nvSpPr>
          <p:spPr>
            <a:xfrm>
              <a:off x="3845173" y="2326252"/>
              <a:ext cx="648000" cy="648000"/>
            </a:xfrm>
            <a:prstGeom prst="ellips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E5CCDC9-993A-3BB9-3C71-734CAF7A0B16}"/>
                </a:ext>
              </a:extLst>
            </p:cNvPr>
            <p:cNvSpPr/>
            <p:nvPr/>
          </p:nvSpPr>
          <p:spPr>
            <a:xfrm>
              <a:off x="0" y="404664"/>
              <a:ext cx="648000" cy="4491176"/>
            </a:xfrm>
            <a:prstGeom prst="roundRect">
              <a:avLst>
                <a:gd name="adj" fmla="val 50000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CB6DEB2-43BD-EC07-BA17-0202DE9B9429}"/>
                </a:ext>
              </a:extLst>
            </p:cNvPr>
            <p:cNvSpPr/>
            <p:nvPr/>
          </p:nvSpPr>
          <p:spPr>
            <a:xfrm>
              <a:off x="3072490" y="1301450"/>
              <a:ext cx="648000" cy="2697604"/>
            </a:xfrm>
            <a:prstGeom prst="roundRect">
              <a:avLst>
                <a:gd name="adj" fmla="val 50000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7204125-8151-47D3-66D2-FCDE8D939C13}"/>
                </a:ext>
              </a:extLst>
            </p:cNvPr>
            <p:cNvGrpSpPr/>
            <p:nvPr/>
          </p:nvGrpSpPr>
          <p:grpSpPr>
            <a:xfrm>
              <a:off x="1538737" y="918740"/>
              <a:ext cx="648072" cy="3463025"/>
              <a:chOff x="1538737" y="918740"/>
              <a:chExt cx="648072" cy="346302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CEE3F036-0CE0-F629-161D-7616523D6F95}"/>
                  </a:ext>
                </a:extLst>
              </p:cNvPr>
              <p:cNvSpPr/>
              <p:nvPr/>
            </p:nvSpPr>
            <p:spPr>
              <a:xfrm>
                <a:off x="1538809" y="918740"/>
                <a:ext cx="648000" cy="3463025"/>
              </a:xfrm>
              <a:prstGeom prst="roundRect">
                <a:avLst>
                  <a:gd name="adj" fmla="val 50000"/>
                </a:avLst>
              </a:prstGeom>
              <a:solidFill>
                <a:srgbClr val="006F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006FAD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D3C4BFF-C0CC-2945-2382-ED3DE5D9D0DF}"/>
                  </a:ext>
                </a:extLst>
              </p:cNvPr>
              <p:cNvSpPr/>
              <p:nvPr/>
            </p:nvSpPr>
            <p:spPr>
              <a:xfrm>
                <a:off x="1538737" y="2326216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006FAD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C68959-7BF4-1A34-B3BD-993EFEBB5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NÁZEV KAPITOLY 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1D17D-4ED5-7A76-D422-718AB7BB09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48B0-DE7E-7EBC-99F0-AC810C6A9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1CD67-1DAE-6908-F2D0-BBDE8D2B3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2</a:t>
            </a:fld>
            <a:endParaRPr lang="cs-CZ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FC45399-6862-160A-51B0-BE8B8B490475}"/>
              </a:ext>
            </a:extLst>
          </p:cNvPr>
          <p:cNvGrpSpPr/>
          <p:nvPr/>
        </p:nvGrpSpPr>
        <p:grpSpPr>
          <a:xfrm>
            <a:off x="9825262" y="5085978"/>
            <a:ext cx="2366738" cy="648072"/>
            <a:chOff x="9825262" y="5085978"/>
            <a:chExt cx="2366738" cy="648072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5581D9B-7067-CCAE-FFD5-7578ADC96465}"/>
                </a:ext>
              </a:extLst>
            </p:cNvPr>
            <p:cNvSpPr/>
            <p:nvPr/>
          </p:nvSpPr>
          <p:spPr>
            <a:xfrm rot="5400000" flipV="1">
              <a:off x="10684631" y="4226645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26EA2F5-AEB1-2F2C-C4DA-51296B275869}"/>
                </a:ext>
              </a:extLst>
            </p:cNvPr>
            <p:cNvSpPr/>
            <p:nvPr/>
          </p:nvSpPr>
          <p:spPr>
            <a:xfrm rot="5400000">
              <a:off x="10635208" y="508597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6782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FF4B-D63D-2F26-C281-7B728711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083675"/>
            <a:ext cx="4680000" cy="757130"/>
          </a:xfrm>
        </p:spPr>
        <p:txBody>
          <a:bodyPr/>
          <a:lstStyle/>
          <a:p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Úvod kapitoly 01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FF93A-D682-AC20-9733-2146AB27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1781531"/>
            <a:ext cx="4680000" cy="120032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06FAD"/>
                </a:solidFill>
              </a:rPr>
              <a:t>Lorem ipsum dolor sit </a:t>
            </a:r>
            <a:r>
              <a:rPr lang="en-US" dirty="0" err="1">
                <a:solidFill>
                  <a:srgbClr val="006FAD"/>
                </a:solidFill>
              </a:rPr>
              <a:t>amet</a:t>
            </a:r>
            <a:r>
              <a:rPr lang="en-US" dirty="0">
                <a:solidFill>
                  <a:srgbClr val="006FAD"/>
                </a:solidFill>
              </a:rPr>
              <a:t>, </a:t>
            </a:r>
            <a:r>
              <a:rPr lang="en-US" dirty="0" err="1">
                <a:solidFill>
                  <a:srgbClr val="006FAD"/>
                </a:solidFill>
              </a:rPr>
              <a:t>consectetuer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adipiscing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elit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maecenas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porttitor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congue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massa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fusce</a:t>
            </a:r>
            <a:r>
              <a:rPr lang="en-US" dirty="0">
                <a:solidFill>
                  <a:srgbClr val="006FAD"/>
                </a:solidFill>
              </a:rPr>
              <a:t> </a:t>
            </a:r>
            <a:r>
              <a:rPr lang="en-US" dirty="0" err="1">
                <a:solidFill>
                  <a:srgbClr val="006FAD"/>
                </a:solidFill>
              </a:rPr>
              <a:t>posuere</a:t>
            </a:r>
            <a:r>
              <a:rPr lang="en-US" dirty="0">
                <a:solidFill>
                  <a:srgbClr val="006FAD"/>
                </a:solidFill>
              </a:rPr>
              <a:t>, magna sed pulvinar </a:t>
            </a:r>
            <a:r>
              <a:rPr lang="en-US" dirty="0" err="1">
                <a:solidFill>
                  <a:srgbClr val="006FAD"/>
                </a:solidFill>
              </a:rPr>
              <a:t>ultricies</a:t>
            </a:r>
            <a:endParaRPr lang="cs-CZ" dirty="0">
              <a:solidFill>
                <a:srgbClr val="006FA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A081F-7ADC-1F56-BB4E-A8DA1893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F9228-D2C1-A5D5-235E-7D51C122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3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61099-0407-BBC5-D2F1-CDE3CA39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0" y="3270463"/>
            <a:ext cx="4680000" cy="2246769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24A1D7-C211-5FCC-CCC3-E45208E0068D}"/>
              </a:ext>
            </a:extLst>
          </p:cNvPr>
          <p:cNvGrpSpPr/>
          <p:nvPr/>
        </p:nvGrpSpPr>
        <p:grpSpPr>
          <a:xfrm>
            <a:off x="0" y="0"/>
            <a:ext cx="4493173" cy="6453336"/>
            <a:chOff x="0" y="0"/>
            <a:chExt cx="4493173" cy="645333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6D11C8-0FA7-694F-5EA0-0A932312BF22}"/>
                </a:ext>
              </a:extLst>
            </p:cNvPr>
            <p:cNvSpPr/>
            <p:nvPr/>
          </p:nvSpPr>
          <p:spPr>
            <a:xfrm>
              <a:off x="3072490" y="0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47718-C4DF-C7F6-C2AB-89636113AA65}"/>
                </a:ext>
              </a:extLst>
            </p:cNvPr>
            <p:cNvSpPr/>
            <p:nvPr/>
          </p:nvSpPr>
          <p:spPr>
            <a:xfrm>
              <a:off x="1538809" y="0"/>
              <a:ext cx="648000" cy="821707"/>
            </a:xfrm>
            <a:custGeom>
              <a:avLst/>
              <a:gdLst>
                <a:gd name="connsiteX0" fmla="*/ 324000 w 648000"/>
                <a:gd name="connsiteY0" fmla="*/ 821707 h 821707"/>
                <a:gd name="connsiteX1" fmla="*/ 648000 w 648000"/>
                <a:gd name="connsiteY1" fmla="*/ 497707 h 821707"/>
                <a:gd name="connsiteX2" fmla="*/ 648000 w 648000"/>
                <a:gd name="connsiteY2" fmla="*/ 0 h 821707"/>
                <a:gd name="connsiteX3" fmla="*/ 0 w 648000"/>
                <a:gd name="connsiteY3" fmla="*/ 0 h 821707"/>
                <a:gd name="connsiteX4" fmla="*/ 0 w 648000"/>
                <a:gd name="connsiteY4" fmla="*/ 497707 h 821707"/>
                <a:gd name="connsiteX5" fmla="*/ 324000 w 648000"/>
                <a:gd name="connsiteY5" fmla="*/ 821707 h 82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821707">
                  <a:moveTo>
                    <a:pt x="324000" y="821707"/>
                  </a:moveTo>
                  <a:cubicBezTo>
                    <a:pt x="502940" y="821707"/>
                    <a:pt x="648000" y="676647"/>
                    <a:pt x="648000" y="497707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497707"/>
                  </a:lnTo>
                  <a:cubicBezTo>
                    <a:pt x="0" y="676647"/>
                    <a:pt x="145060" y="821707"/>
                    <a:pt x="324000" y="821707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417E8D3-C066-246A-080D-A1DDA7145CB2}"/>
                </a:ext>
              </a:extLst>
            </p:cNvPr>
            <p:cNvSpPr/>
            <p:nvPr/>
          </p:nvSpPr>
          <p:spPr>
            <a:xfrm flipV="1">
              <a:off x="0" y="0"/>
              <a:ext cx="648000" cy="339707"/>
            </a:xfrm>
            <a:custGeom>
              <a:avLst/>
              <a:gdLst>
                <a:gd name="connsiteX0" fmla="*/ 324000 w 648000"/>
                <a:gd name="connsiteY0" fmla="*/ 0 h 339707"/>
                <a:gd name="connsiteX1" fmla="*/ 648000 w 648000"/>
                <a:gd name="connsiteY1" fmla="*/ 324000 h 339707"/>
                <a:gd name="connsiteX2" fmla="*/ 646417 w 648000"/>
                <a:gd name="connsiteY2" fmla="*/ 339707 h 339707"/>
                <a:gd name="connsiteX3" fmla="*/ 1583 w 648000"/>
                <a:gd name="connsiteY3" fmla="*/ 339707 h 339707"/>
                <a:gd name="connsiteX4" fmla="*/ 0 w 648000"/>
                <a:gd name="connsiteY4" fmla="*/ 324000 h 339707"/>
                <a:gd name="connsiteX5" fmla="*/ 324000 w 648000"/>
                <a:gd name="connsiteY5" fmla="*/ 0 h 3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339707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6417" y="339707"/>
                  </a:lnTo>
                  <a:lnTo>
                    <a:pt x="1583" y="339707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7CBC0E-CDB3-8891-5C7B-387102CE9356}"/>
                </a:ext>
              </a:extLst>
            </p:cNvPr>
            <p:cNvSpPr/>
            <p:nvPr/>
          </p:nvSpPr>
          <p:spPr>
            <a:xfrm>
              <a:off x="2304820" y="0"/>
              <a:ext cx="648000" cy="2421743"/>
            </a:xfrm>
            <a:custGeom>
              <a:avLst/>
              <a:gdLst>
                <a:gd name="connsiteX0" fmla="*/ 324000 w 648000"/>
                <a:gd name="connsiteY0" fmla="*/ 2421743 h 2421743"/>
                <a:gd name="connsiteX1" fmla="*/ 648000 w 648000"/>
                <a:gd name="connsiteY1" fmla="*/ 2097743 h 2421743"/>
                <a:gd name="connsiteX2" fmla="*/ 648000 w 648000"/>
                <a:gd name="connsiteY2" fmla="*/ 0 h 2421743"/>
                <a:gd name="connsiteX3" fmla="*/ 0 w 648000"/>
                <a:gd name="connsiteY3" fmla="*/ 0 h 2421743"/>
                <a:gd name="connsiteX4" fmla="*/ 0 w 648000"/>
                <a:gd name="connsiteY4" fmla="*/ 2097743 h 2421743"/>
                <a:gd name="connsiteX5" fmla="*/ 324000 w 648000"/>
                <a:gd name="connsiteY5" fmla="*/ 2421743 h 242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421743">
                  <a:moveTo>
                    <a:pt x="324000" y="2421743"/>
                  </a:moveTo>
                  <a:cubicBezTo>
                    <a:pt x="502940" y="2421743"/>
                    <a:pt x="648000" y="2276683"/>
                    <a:pt x="648000" y="2097743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2097743"/>
                  </a:lnTo>
                  <a:cubicBezTo>
                    <a:pt x="0" y="2276683"/>
                    <a:pt x="145060" y="2421743"/>
                    <a:pt x="324000" y="2421743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EDA868-9809-AE79-6295-FB17AE193F1E}"/>
                </a:ext>
              </a:extLst>
            </p:cNvPr>
            <p:cNvSpPr/>
            <p:nvPr/>
          </p:nvSpPr>
          <p:spPr>
            <a:xfrm>
              <a:off x="768153" y="0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>
                <a:solidFill>
                  <a:srgbClr val="006FAD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4EBD064-158A-E365-38FB-7E9BA9D637F7}"/>
                </a:ext>
              </a:extLst>
            </p:cNvPr>
            <p:cNvSpPr/>
            <p:nvPr/>
          </p:nvSpPr>
          <p:spPr>
            <a:xfrm flipV="1">
              <a:off x="768153" y="3430015"/>
              <a:ext cx="648000" cy="155546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5140DFA-928D-7C80-3277-784FEA3C1100}"/>
                </a:ext>
              </a:extLst>
            </p:cNvPr>
            <p:cNvSpPr/>
            <p:nvPr/>
          </p:nvSpPr>
          <p:spPr>
            <a:xfrm flipV="1">
              <a:off x="2304820" y="3713679"/>
              <a:ext cx="648000" cy="988137"/>
            </a:xfrm>
            <a:prstGeom prst="roundRect">
              <a:avLst>
                <a:gd name="adj" fmla="val 50000"/>
              </a:avLst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893567-3208-1A6D-AB69-04444CB45FB0}"/>
                </a:ext>
              </a:extLst>
            </p:cNvPr>
            <p:cNvSpPr/>
            <p:nvPr/>
          </p:nvSpPr>
          <p:spPr>
            <a:xfrm flipV="1">
              <a:off x="3845173" y="3883748"/>
              <a:ext cx="648000" cy="648000"/>
            </a:xfrm>
            <a:prstGeom prst="ellipse">
              <a:avLst/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B36068C-D37B-4F00-9386-05FA7F28DC52}"/>
                </a:ext>
              </a:extLst>
            </p:cNvPr>
            <p:cNvSpPr/>
            <p:nvPr/>
          </p:nvSpPr>
          <p:spPr>
            <a:xfrm flipV="1">
              <a:off x="0" y="1962160"/>
              <a:ext cx="648000" cy="4491176"/>
            </a:xfrm>
            <a:prstGeom prst="roundRect">
              <a:avLst>
                <a:gd name="adj" fmla="val 50000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3B7E957-8CD2-5C72-08A4-3E84628B5EBB}"/>
                </a:ext>
              </a:extLst>
            </p:cNvPr>
            <p:cNvSpPr/>
            <p:nvPr/>
          </p:nvSpPr>
          <p:spPr>
            <a:xfrm flipV="1">
              <a:off x="3072490" y="2858946"/>
              <a:ext cx="648000" cy="2697604"/>
            </a:xfrm>
            <a:prstGeom prst="roundRect">
              <a:avLst>
                <a:gd name="adj" fmla="val 50000"/>
              </a:avLst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6FAD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458B131-0BE5-E26A-A9A9-4506D48C0094}"/>
                </a:ext>
              </a:extLst>
            </p:cNvPr>
            <p:cNvSpPr/>
            <p:nvPr/>
          </p:nvSpPr>
          <p:spPr>
            <a:xfrm flipV="1">
              <a:off x="1538809" y="2476235"/>
              <a:ext cx="648000" cy="3463025"/>
            </a:xfrm>
            <a:prstGeom prst="roundRect">
              <a:avLst>
                <a:gd name="adj" fmla="val 50000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7684637-224B-B2F4-E695-C26591F2D703}"/>
                </a:ext>
              </a:extLst>
            </p:cNvPr>
            <p:cNvSpPr/>
            <p:nvPr/>
          </p:nvSpPr>
          <p:spPr>
            <a:xfrm flipV="1">
              <a:off x="1538737" y="3883712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8434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FEA85B-152D-FE97-1C45-DB6D7E14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286D2-692D-D57F-A474-49F22DA2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4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EBD04-B889-CAEE-1D17-69FCB7F95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654847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6FAD"/>
                </a:solidFill>
              </a:rPr>
              <a:t>Lorem ipsum dolor sit </a:t>
            </a:r>
            <a:r>
              <a:rPr lang="en-US" b="1" dirty="0" err="1">
                <a:solidFill>
                  <a:srgbClr val="006FAD"/>
                </a:solidFill>
              </a:rPr>
              <a:t>amer</a:t>
            </a:r>
            <a:endParaRPr lang="cs-CZ" b="1" dirty="0">
              <a:solidFill>
                <a:srgbClr val="006FAD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endParaRPr lang="en-US" dirty="0"/>
          </a:p>
          <a:p>
            <a:pPr algn="just"/>
            <a:endParaRPr lang="cs-CZ" dirty="0"/>
          </a:p>
          <a:p>
            <a:pPr algn="just"/>
            <a:r>
              <a:rPr lang="cs-CZ" dirty="0">
                <a:solidFill>
                  <a:srgbClr val="006FAD"/>
                </a:solidFill>
              </a:rPr>
              <a:t>Ut </a:t>
            </a:r>
            <a:r>
              <a:rPr lang="cs-CZ" dirty="0" err="1">
                <a:solidFill>
                  <a:srgbClr val="006FAD"/>
                </a:solidFill>
              </a:rPr>
              <a:t>wisi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enim</a:t>
            </a:r>
            <a:r>
              <a:rPr lang="cs-CZ" dirty="0">
                <a:solidFill>
                  <a:srgbClr val="006FAD"/>
                </a:solidFill>
              </a:rPr>
              <a:t> ad minim </a:t>
            </a:r>
            <a:r>
              <a:rPr lang="cs-CZ" dirty="0" err="1">
                <a:solidFill>
                  <a:srgbClr val="006FAD"/>
                </a:solidFill>
              </a:rPr>
              <a:t>veniam</a:t>
            </a:r>
            <a:r>
              <a:rPr lang="cs-CZ" dirty="0">
                <a:solidFill>
                  <a:srgbClr val="006FAD"/>
                </a:solidFill>
              </a:rPr>
              <a:t>, </a:t>
            </a:r>
            <a:r>
              <a:rPr lang="cs-CZ" dirty="0" err="1">
                <a:solidFill>
                  <a:srgbClr val="006FAD"/>
                </a:solidFill>
              </a:rPr>
              <a:t>quis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nostrud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exerci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tation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ullamcorper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suscipit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lobortis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nisl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aliquip</a:t>
            </a:r>
            <a:r>
              <a:rPr lang="cs-CZ" dirty="0">
                <a:solidFill>
                  <a:srgbClr val="006FAD"/>
                </a:solidFill>
              </a:rPr>
              <a:t> ex </a:t>
            </a:r>
            <a:r>
              <a:rPr lang="cs-CZ" dirty="0" err="1">
                <a:solidFill>
                  <a:srgbClr val="006FAD"/>
                </a:solidFill>
              </a:rPr>
              <a:t>ea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commodo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consequat</a:t>
            </a:r>
            <a:r>
              <a:rPr lang="cs-CZ" dirty="0">
                <a:solidFill>
                  <a:srgbClr val="006FAD"/>
                </a:solidFill>
              </a:rPr>
              <a:t>. </a:t>
            </a:r>
            <a:r>
              <a:rPr lang="cs-CZ" dirty="0" err="1">
                <a:solidFill>
                  <a:srgbClr val="006FAD"/>
                </a:solidFill>
              </a:rPr>
              <a:t>Duis</a:t>
            </a:r>
            <a:r>
              <a:rPr lang="cs-CZ" dirty="0">
                <a:solidFill>
                  <a:srgbClr val="006FAD"/>
                </a:solidFill>
              </a:rPr>
              <a:t> autem vel </a:t>
            </a:r>
            <a:r>
              <a:rPr lang="cs-CZ" dirty="0" err="1">
                <a:solidFill>
                  <a:srgbClr val="006FAD"/>
                </a:solidFill>
              </a:rPr>
              <a:t>eum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iriure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</a:t>
            </a:r>
            <a:r>
              <a:rPr lang="cs-CZ" dirty="0">
                <a:solidFill>
                  <a:srgbClr val="006FAD"/>
                </a:solidFill>
              </a:rPr>
              <a:t> in </a:t>
            </a:r>
            <a:r>
              <a:rPr lang="cs-CZ" dirty="0" err="1">
                <a:solidFill>
                  <a:srgbClr val="006FAD"/>
                </a:solidFill>
              </a:rPr>
              <a:t>hendrerit</a:t>
            </a:r>
            <a:r>
              <a:rPr lang="cs-CZ" dirty="0">
                <a:solidFill>
                  <a:srgbClr val="006FAD"/>
                </a:solidFill>
              </a:rPr>
              <a:t> in </a:t>
            </a:r>
            <a:r>
              <a:rPr lang="cs-CZ" dirty="0" err="1">
                <a:solidFill>
                  <a:srgbClr val="006FAD"/>
                </a:solidFill>
              </a:rPr>
              <a:t>vulputate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velit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esse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molestie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consequat</a:t>
            </a:r>
            <a:r>
              <a:rPr lang="cs-CZ" dirty="0">
                <a:solidFill>
                  <a:srgbClr val="006FAD"/>
                </a:solidFill>
              </a:rPr>
              <a:t>, vel </a:t>
            </a:r>
            <a:r>
              <a:rPr lang="cs-CZ" dirty="0" err="1">
                <a:solidFill>
                  <a:srgbClr val="006FAD"/>
                </a:solidFill>
              </a:rPr>
              <a:t>illum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eu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feugiat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nulla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facilisis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at</a:t>
            </a:r>
            <a:r>
              <a:rPr lang="cs-CZ" dirty="0">
                <a:solidFill>
                  <a:srgbClr val="006FAD"/>
                </a:solidFill>
              </a:rPr>
              <a:t> vero </a:t>
            </a:r>
            <a:r>
              <a:rPr lang="cs-CZ" dirty="0" err="1">
                <a:solidFill>
                  <a:srgbClr val="006FAD"/>
                </a:solidFill>
              </a:rPr>
              <a:t>eros</a:t>
            </a:r>
            <a:r>
              <a:rPr lang="cs-CZ" dirty="0">
                <a:solidFill>
                  <a:srgbClr val="006FAD"/>
                </a:solidFill>
              </a:rPr>
              <a:t> et </a:t>
            </a:r>
            <a:r>
              <a:rPr lang="cs-CZ" dirty="0" err="1">
                <a:solidFill>
                  <a:srgbClr val="006FAD"/>
                </a:solidFill>
              </a:rPr>
              <a:t>accumsan</a:t>
            </a:r>
            <a:r>
              <a:rPr lang="cs-CZ" dirty="0">
                <a:solidFill>
                  <a:srgbClr val="006FAD"/>
                </a:solidFill>
              </a:rPr>
              <a:t> et </a:t>
            </a:r>
            <a:r>
              <a:rPr lang="cs-CZ" dirty="0" err="1">
                <a:solidFill>
                  <a:srgbClr val="006FAD"/>
                </a:solidFill>
              </a:rPr>
              <a:t>iusto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odio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dignissim</a:t>
            </a:r>
            <a:r>
              <a:rPr lang="cs-CZ" dirty="0">
                <a:solidFill>
                  <a:srgbClr val="006FAD"/>
                </a:solidFill>
              </a:rPr>
              <a:t> qui </a:t>
            </a:r>
            <a:r>
              <a:rPr lang="cs-CZ" dirty="0" err="1">
                <a:solidFill>
                  <a:srgbClr val="006FAD"/>
                </a:solidFill>
              </a:rPr>
              <a:t>blandit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praesent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luptatum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zzril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delenit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augue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duis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te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feugait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nulla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facilisi</a:t>
            </a:r>
            <a:r>
              <a:rPr lang="cs-CZ" dirty="0">
                <a:solidFill>
                  <a:srgbClr val="006FAD"/>
                </a:solidFill>
              </a:rPr>
              <a:t>.</a:t>
            </a:r>
            <a:endParaRPr lang="en-US" dirty="0">
              <a:solidFill>
                <a:srgbClr val="006FAD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4856DE-C36E-41CA-7107-3D21A2949D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693593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A40CBA-D7CC-0A0E-9586-93E8794CBFB0}"/>
              </a:ext>
            </a:extLst>
          </p:cNvPr>
          <p:cNvGrpSpPr/>
          <p:nvPr/>
        </p:nvGrpSpPr>
        <p:grpSpPr>
          <a:xfrm>
            <a:off x="0" y="288000"/>
            <a:ext cx="3143600" cy="648000"/>
            <a:chOff x="0" y="260720"/>
            <a:chExt cx="3143600" cy="648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2B9FF8C-B867-DCDB-D8D9-142C1A84ECA1}"/>
                </a:ext>
              </a:extLst>
            </p:cNvPr>
            <p:cNvSpPr/>
            <p:nvPr/>
          </p:nvSpPr>
          <p:spPr>
            <a:xfrm rot="5400000">
              <a:off x="859369" y="-598649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B6BD90-F1FA-2862-444C-329A4C9CB070}"/>
                </a:ext>
              </a:extLst>
            </p:cNvPr>
            <p:cNvSpPr/>
            <p:nvPr/>
          </p:nvSpPr>
          <p:spPr>
            <a:xfrm>
              <a:off x="1127520" y="260720"/>
              <a:ext cx="648000" cy="64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CE8BFEC-CBC5-5C51-9E63-30002E1539D9}"/>
                </a:ext>
              </a:extLst>
            </p:cNvPr>
            <p:cNvSpPr/>
            <p:nvPr/>
          </p:nvSpPr>
          <p:spPr>
            <a:xfrm>
              <a:off x="2495600" y="260720"/>
              <a:ext cx="648000" cy="648000"/>
            </a:xfrm>
            <a:prstGeom prst="ellipse">
              <a:avLst/>
            </a:pr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3349D36-9117-4EDF-B361-9A6F64F2D513}"/>
              </a:ext>
            </a:extLst>
          </p:cNvPr>
          <p:cNvGrpSpPr/>
          <p:nvPr/>
        </p:nvGrpSpPr>
        <p:grpSpPr>
          <a:xfrm>
            <a:off x="7896200" y="5733256"/>
            <a:ext cx="4295800" cy="648866"/>
            <a:chOff x="7896200" y="5733256"/>
            <a:chExt cx="4295800" cy="6488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E896804-090A-ED5A-8CA2-F781615C4040}"/>
                </a:ext>
              </a:extLst>
            </p:cNvPr>
            <p:cNvGrpSpPr/>
            <p:nvPr/>
          </p:nvGrpSpPr>
          <p:grpSpPr>
            <a:xfrm>
              <a:off x="9825262" y="5733256"/>
              <a:ext cx="2366738" cy="648072"/>
              <a:chOff x="9825262" y="5085978"/>
              <a:chExt cx="2366738" cy="648072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D9CB68B-7869-17FF-7595-2E4D076FA966}"/>
                  </a:ext>
                </a:extLst>
              </p:cNvPr>
              <p:cNvSpPr/>
              <p:nvPr/>
            </p:nvSpPr>
            <p:spPr>
              <a:xfrm rot="5400000" flipV="1">
                <a:off x="10684631" y="4226645"/>
                <a:ext cx="648000" cy="2366738"/>
              </a:xfrm>
              <a:custGeom>
                <a:avLst/>
                <a:gdLst>
                  <a:gd name="connsiteX0" fmla="*/ 324000 w 648000"/>
                  <a:gd name="connsiteY0" fmla="*/ 0 h 2366738"/>
                  <a:gd name="connsiteX1" fmla="*/ 648000 w 648000"/>
                  <a:gd name="connsiteY1" fmla="*/ 324000 h 2366738"/>
                  <a:gd name="connsiteX2" fmla="*/ 648000 w 648000"/>
                  <a:gd name="connsiteY2" fmla="*/ 2366738 h 2366738"/>
                  <a:gd name="connsiteX3" fmla="*/ 0 w 648000"/>
                  <a:gd name="connsiteY3" fmla="*/ 2366738 h 2366738"/>
                  <a:gd name="connsiteX4" fmla="*/ 0 w 648000"/>
                  <a:gd name="connsiteY4" fmla="*/ 324000 h 2366738"/>
                  <a:gd name="connsiteX5" fmla="*/ 324000 w 648000"/>
                  <a:gd name="connsiteY5" fmla="*/ 0 h 236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8000" h="2366738">
                    <a:moveTo>
                      <a:pt x="324000" y="0"/>
                    </a:moveTo>
                    <a:cubicBezTo>
                      <a:pt x="502940" y="0"/>
                      <a:pt x="648000" y="145060"/>
                      <a:pt x="648000" y="324000"/>
                    </a:cubicBezTo>
                    <a:lnTo>
                      <a:pt x="648000" y="2366738"/>
                    </a:lnTo>
                    <a:lnTo>
                      <a:pt x="0" y="2366738"/>
                    </a:lnTo>
                    <a:lnTo>
                      <a:pt x="0" y="324000"/>
                    </a:lnTo>
                    <a:cubicBezTo>
                      <a:pt x="0" y="145060"/>
                      <a:pt x="145060" y="0"/>
                      <a:pt x="324000" y="0"/>
                    </a:cubicBezTo>
                    <a:close/>
                  </a:path>
                </a:pathLst>
              </a:custGeom>
              <a:solidFill>
                <a:srgbClr val="006F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AC8EA59-C818-3916-0FBC-B6FD935E9317}"/>
                  </a:ext>
                </a:extLst>
              </p:cNvPr>
              <p:cNvSpPr/>
              <p:nvPr/>
            </p:nvSpPr>
            <p:spPr>
              <a:xfrm rot="5400000">
                <a:off x="10635208" y="5085978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E0ADF9E-3C55-39F2-9477-10676FB75A73}"/>
                </a:ext>
              </a:extLst>
            </p:cNvPr>
            <p:cNvSpPr/>
            <p:nvPr/>
          </p:nvSpPr>
          <p:spPr>
            <a:xfrm rot="5400000">
              <a:off x="8882370" y="5524547"/>
              <a:ext cx="648000" cy="10670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B4EABA-6FF9-0B09-3593-62084831053F}"/>
                </a:ext>
              </a:extLst>
            </p:cNvPr>
            <p:cNvSpPr/>
            <p:nvPr/>
          </p:nvSpPr>
          <p:spPr>
            <a:xfrm>
              <a:off x="8672831" y="5734050"/>
              <a:ext cx="648072" cy="648072"/>
            </a:xfrm>
            <a:prstGeom prst="ellips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177D4B8-E162-D719-4D7A-9EFE9F932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6200" y="5734086"/>
              <a:ext cx="648000" cy="648000"/>
            </a:xfrm>
            <a:custGeom>
              <a:avLst/>
              <a:gdLst>
                <a:gd name="connsiteX0" fmla="*/ 324000 w 648000"/>
                <a:gd name="connsiteY0" fmla="*/ 158316 h 648000"/>
                <a:gd name="connsiteX1" fmla="*/ 158316 w 648000"/>
                <a:gd name="connsiteY1" fmla="*/ 324000 h 648000"/>
                <a:gd name="connsiteX2" fmla="*/ 324000 w 648000"/>
                <a:gd name="connsiteY2" fmla="*/ 489684 h 648000"/>
                <a:gd name="connsiteX3" fmla="*/ 489684 w 648000"/>
                <a:gd name="connsiteY3" fmla="*/ 324000 h 648000"/>
                <a:gd name="connsiteX4" fmla="*/ 324000 w 648000"/>
                <a:gd name="connsiteY4" fmla="*/ 158316 h 648000"/>
                <a:gd name="connsiteX5" fmla="*/ 324000 w 648000"/>
                <a:gd name="connsiteY5" fmla="*/ 0 h 648000"/>
                <a:gd name="connsiteX6" fmla="*/ 648000 w 648000"/>
                <a:gd name="connsiteY6" fmla="*/ 324000 h 648000"/>
                <a:gd name="connsiteX7" fmla="*/ 324000 w 648000"/>
                <a:gd name="connsiteY7" fmla="*/ 648000 h 648000"/>
                <a:gd name="connsiteX8" fmla="*/ 0 w 648000"/>
                <a:gd name="connsiteY8" fmla="*/ 324000 h 648000"/>
                <a:gd name="connsiteX9" fmla="*/ 324000 w 648000"/>
                <a:gd name="connsiteY9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000" h="648000">
                  <a:moveTo>
                    <a:pt x="324000" y="158316"/>
                  </a:moveTo>
                  <a:cubicBezTo>
                    <a:pt x="232495" y="158316"/>
                    <a:pt x="158316" y="232495"/>
                    <a:pt x="158316" y="324000"/>
                  </a:cubicBezTo>
                  <a:cubicBezTo>
                    <a:pt x="158316" y="415505"/>
                    <a:pt x="232495" y="489684"/>
                    <a:pt x="324000" y="489684"/>
                  </a:cubicBezTo>
                  <a:cubicBezTo>
                    <a:pt x="415505" y="489684"/>
                    <a:pt x="489684" y="415505"/>
                    <a:pt x="489684" y="324000"/>
                  </a:cubicBezTo>
                  <a:cubicBezTo>
                    <a:pt x="489684" y="232495"/>
                    <a:pt x="415505" y="158316"/>
                    <a:pt x="324000" y="158316"/>
                  </a:cubicBezTo>
                  <a:close/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cubicBezTo>
                    <a:pt x="648000" y="502940"/>
                    <a:pt x="502940" y="648000"/>
                    <a:pt x="324000" y="648000"/>
                  </a:cubicBezTo>
                  <a:cubicBezTo>
                    <a:pt x="145060" y="648000"/>
                    <a:pt x="0" y="502940"/>
                    <a:pt x="0" y="324000"/>
                  </a:cubicBez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06173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806164A-A647-7A31-B151-C38AB4961C5F}"/>
              </a:ext>
            </a:extLst>
          </p:cNvPr>
          <p:cNvSpPr/>
          <p:nvPr/>
        </p:nvSpPr>
        <p:spPr>
          <a:xfrm>
            <a:off x="10612789" y="5490000"/>
            <a:ext cx="1368000" cy="1368000"/>
          </a:xfrm>
          <a:custGeom>
            <a:avLst/>
            <a:gdLst>
              <a:gd name="connsiteX0" fmla="*/ 684000 w 1368000"/>
              <a:gd name="connsiteY0" fmla="*/ 457052 h 1368000"/>
              <a:gd name="connsiteX1" fmla="*/ 457052 w 1368000"/>
              <a:gd name="connsiteY1" fmla="*/ 684000 h 1368000"/>
              <a:gd name="connsiteX2" fmla="*/ 684000 w 1368000"/>
              <a:gd name="connsiteY2" fmla="*/ 910948 h 1368000"/>
              <a:gd name="connsiteX3" fmla="*/ 910948 w 1368000"/>
              <a:gd name="connsiteY3" fmla="*/ 684000 h 1368000"/>
              <a:gd name="connsiteX4" fmla="*/ 684000 w 1368000"/>
              <a:gd name="connsiteY4" fmla="*/ 457052 h 1368000"/>
              <a:gd name="connsiteX5" fmla="*/ 684000 w 1368000"/>
              <a:gd name="connsiteY5" fmla="*/ 0 h 1368000"/>
              <a:gd name="connsiteX6" fmla="*/ 1368000 w 1368000"/>
              <a:gd name="connsiteY6" fmla="*/ 684000 h 1368000"/>
              <a:gd name="connsiteX7" fmla="*/ 684000 w 1368000"/>
              <a:gd name="connsiteY7" fmla="*/ 1368000 h 1368000"/>
              <a:gd name="connsiteX8" fmla="*/ 0 w 1368000"/>
              <a:gd name="connsiteY8" fmla="*/ 684000 h 1368000"/>
              <a:gd name="connsiteX9" fmla="*/ 684000 w 1368000"/>
              <a:gd name="connsiteY9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8000" h="1368000">
                <a:moveTo>
                  <a:pt x="684000" y="457052"/>
                </a:moveTo>
                <a:cubicBezTo>
                  <a:pt x="558660" y="457052"/>
                  <a:pt x="457052" y="558660"/>
                  <a:pt x="457052" y="684000"/>
                </a:cubicBezTo>
                <a:cubicBezTo>
                  <a:pt x="457052" y="809340"/>
                  <a:pt x="558660" y="910948"/>
                  <a:pt x="684000" y="910948"/>
                </a:cubicBezTo>
                <a:cubicBezTo>
                  <a:pt x="809340" y="910948"/>
                  <a:pt x="910948" y="809340"/>
                  <a:pt x="910948" y="684000"/>
                </a:cubicBezTo>
                <a:cubicBezTo>
                  <a:pt x="910948" y="558660"/>
                  <a:pt x="809340" y="457052"/>
                  <a:pt x="684000" y="457052"/>
                </a:cubicBezTo>
                <a:close/>
                <a:moveTo>
                  <a:pt x="684000" y="0"/>
                </a:moveTo>
                <a:cubicBezTo>
                  <a:pt x="1061763" y="0"/>
                  <a:pt x="1368000" y="306237"/>
                  <a:pt x="1368000" y="684000"/>
                </a:cubicBezTo>
                <a:cubicBezTo>
                  <a:pt x="1368000" y="1061763"/>
                  <a:pt x="1061763" y="1368000"/>
                  <a:pt x="684000" y="1368000"/>
                </a:cubicBezTo>
                <a:cubicBezTo>
                  <a:pt x="306237" y="1368000"/>
                  <a:pt x="0" y="1061763"/>
                  <a:pt x="0" y="684000"/>
                </a:cubicBezTo>
                <a:cubicBezTo>
                  <a:pt x="0" y="306237"/>
                  <a:pt x="306237" y="0"/>
                  <a:pt x="684000" y="0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B28CAA-8D82-AFAE-665A-80822F5E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AD8FE-673C-1A99-6057-4D8B80A1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5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E6AE4-1B53-7678-48CE-C3CA53B7B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3417" y="3356992"/>
            <a:ext cx="3132000" cy="2031325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A17AB9-ECC4-E23A-0C74-4E88D88263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56992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78FD2-DD57-054E-56F4-9EDB0C328F0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56992"/>
            <a:ext cx="3132000" cy="2462213"/>
          </a:xfrm>
        </p:spPr>
        <p:txBody>
          <a:bodyPr/>
          <a:lstStyle/>
          <a:p>
            <a:pPr algn="just"/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B8DF55-C3D5-69A7-FEF2-FBFD0E7A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424732"/>
          </a:xfrm>
        </p:spPr>
        <p:txBody>
          <a:bodyPr>
            <a:spAutoFit/>
          </a:bodyPr>
          <a:lstStyle/>
          <a:p>
            <a:r>
              <a:rPr lang="en-US" dirty="0"/>
              <a:t>Lorem Ipsum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29B850-53F1-987C-4140-BA209DFD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84784"/>
            <a:ext cx="5016000" cy="923330"/>
          </a:xfrm>
        </p:spPr>
        <p:txBody>
          <a:bodyPr>
            <a:spAutoFit/>
          </a:bodyPr>
          <a:lstStyle/>
          <a:p>
            <a:r>
              <a:rPr lang="cs-CZ" dirty="0"/>
              <a:t>Nam liber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soluta</a:t>
            </a:r>
            <a:r>
              <a:rPr lang="cs-CZ" dirty="0"/>
              <a:t> </a:t>
            </a:r>
            <a:r>
              <a:rPr lang="cs-CZ" dirty="0" err="1"/>
              <a:t>nobis</a:t>
            </a:r>
            <a:r>
              <a:rPr lang="cs-CZ" dirty="0"/>
              <a:t> </a:t>
            </a:r>
            <a:r>
              <a:rPr lang="cs-CZ" dirty="0" err="1"/>
              <a:t>eleifend</a:t>
            </a:r>
            <a:r>
              <a:rPr lang="cs-CZ" dirty="0"/>
              <a:t> </a:t>
            </a:r>
            <a:r>
              <a:rPr lang="cs-CZ" dirty="0" err="1"/>
              <a:t>option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imperdiet</a:t>
            </a:r>
            <a:r>
              <a:rPr lang="cs-CZ" dirty="0"/>
              <a:t> </a:t>
            </a:r>
            <a:r>
              <a:rPr lang="cs-CZ" dirty="0" err="1"/>
              <a:t>doming</a:t>
            </a:r>
            <a:r>
              <a:rPr lang="cs-CZ" dirty="0"/>
              <a:t> id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mazim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facer</a:t>
            </a:r>
            <a:r>
              <a:rPr lang="cs-CZ" dirty="0"/>
              <a:t> </a:t>
            </a:r>
            <a:r>
              <a:rPr lang="cs-CZ" dirty="0" err="1"/>
              <a:t>possim</a:t>
            </a:r>
            <a:r>
              <a:rPr lang="cs-CZ" dirty="0"/>
              <a:t> </a:t>
            </a:r>
            <a:r>
              <a:rPr lang="cs-CZ" dirty="0" err="1"/>
              <a:t>assum</a:t>
            </a:r>
            <a:r>
              <a:rPr lang="cs-CZ" dirty="0"/>
              <a:t>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F1288A-5ACF-3667-71E7-E269D500CBEC}"/>
              </a:ext>
            </a:extLst>
          </p:cNvPr>
          <p:cNvGrpSpPr/>
          <p:nvPr/>
        </p:nvGrpSpPr>
        <p:grpSpPr>
          <a:xfrm>
            <a:off x="8424936" y="0"/>
            <a:ext cx="3767064" cy="2366738"/>
            <a:chOff x="8424936" y="0"/>
            <a:chExt cx="3767064" cy="23667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A0167E-C677-33C4-4AB2-264842D82994}"/>
                </a:ext>
              </a:extLst>
            </p:cNvPr>
            <p:cNvSpPr/>
            <p:nvPr/>
          </p:nvSpPr>
          <p:spPr>
            <a:xfrm>
              <a:off x="8424936" y="1718666"/>
              <a:ext cx="648072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60EF5D3-EB9C-1750-F8E9-7BE0C55EBCEB}"/>
                </a:ext>
              </a:extLst>
            </p:cNvPr>
            <p:cNvSpPr/>
            <p:nvPr/>
          </p:nvSpPr>
          <p:spPr>
            <a:xfrm flipV="1">
              <a:off x="11544000" y="0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E20DD5C-A5B4-8D91-26D8-8F326EB77CEA}"/>
                </a:ext>
              </a:extLst>
            </p:cNvPr>
            <p:cNvSpPr/>
            <p:nvPr/>
          </p:nvSpPr>
          <p:spPr>
            <a:xfrm>
              <a:off x="9984504" y="711174"/>
              <a:ext cx="648000" cy="1655564"/>
            </a:xfrm>
            <a:prstGeom prst="roundRect">
              <a:avLst>
                <a:gd name="adj" fmla="val 50000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E949B0-A3E5-8589-39F0-96D2AB533F10}"/>
                </a:ext>
              </a:extLst>
            </p:cNvPr>
            <p:cNvSpPr/>
            <p:nvPr/>
          </p:nvSpPr>
          <p:spPr>
            <a:xfrm>
              <a:off x="9204756" y="1215305"/>
              <a:ext cx="648000" cy="1151433"/>
            </a:xfrm>
            <a:prstGeom prst="roundRect">
              <a:avLst>
                <a:gd name="adj" fmla="val 50000"/>
              </a:avLst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5B9D3C-776F-180D-C597-9555FE1EA0C3}"/>
                </a:ext>
              </a:extLst>
            </p:cNvPr>
            <p:cNvSpPr/>
            <p:nvPr/>
          </p:nvSpPr>
          <p:spPr>
            <a:xfrm flipV="1">
              <a:off x="10764252" y="0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>
                <a:solidFill>
                  <a:srgbClr val="006FAD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115501-66BC-51D2-25FC-9013378FDB50}"/>
                </a:ext>
              </a:extLst>
            </p:cNvPr>
            <p:cNvSpPr/>
            <p:nvPr/>
          </p:nvSpPr>
          <p:spPr>
            <a:xfrm>
              <a:off x="10764216" y="908720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951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CC6F5E0-2581-91B3-E6B6-C88285C4D84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2" b="15402"/>
          <a:stretch/>
        </p:blipFill>
        <p:spPr/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7712BD0-43F9-A373-1C4C-33A073727F97}"/>
              </a:ext>
            </a:extLst>
          </p:cNvPr>
          <p:cNvSpPr/>
          <p:nvPr/>
        </p:nvSpPr>
        <p:spPr>
          <a:xfrm>
            <a:off x="767444" y="4022019"/>
            <a:ext cx="648000" cy="2835981"/>
          </a:xfrm>
          <a:custGeom>
            <a:avLst/>
            <a:gdLst>
              <a:gd name="connsiteX0" fmla="*/ 324000 w 648000"/>
              <a:gd name="connsiteY0" fmla="*/ 0 h 2835981"/>
              <a:gd name="connsiteX1" fmla="*/ 648000 w 648000"/>
              <a:gd name="connsiteY1" fmla="*/ 324000 h 2835981"/>
              <a:gd name="connsiteX2" fmla="*/ 648000 w 648000"/>
              <a:gd name="connsiteY2" fmla="*/ 2835981 h 2835981"/>
              <a:gd name="connsiteX3" fmla="*/ 0 w 648000"/>
              <a:gd name="connsiteY3" fmla="*/ 2835981 h 2835981"/>
              <a:gd name="connsiteX4" fmla="*/ 0 w 648000"/>
              <a:gd name="connsiteY4" fmla="*/ 324000 h 2835981"/>
              <a:gd name="connsiteX5" fmla="*/ 324000 w 648000"/>
              <a:gd name="connsiteY5" fmla="*/ 0 h 283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0" h="2835981">
                <a:moveTo>
                  <a:pt x="324000" y="0"/>
                </a:moveTo>
                <a:cubicBezTo>
                  <a:pt x="502940" y="0"/>
                  <a:pt x="648000" y="145060"/>
                  <a:pt x="648000" y="324000"/>
                </a:cubicBezTo>
                <a:lnTo>
                  <a:pt x="648000" y="2835981"/>
                </a:lnTo>
                <a:lnTo>
                  <a:pt x="0" y="2835981"/>
                </a:lnTo>
                <a:lnTo>
                  <a:pt x="0" y="324000"/>
                </a:lnTo>
                <a:cubicBezTo>
                  <a:pt x="0" y="145060"/>
                  <a:pt x="145060" y="0"/>
                  <a:pt x="324000" y="0"/>
                </a:cubicBezTo>
                <a:close/>
              </a:path>
            </a:pathLst>
          </a:custGeom>
          <a:solidFill>
            <a:srgbClr val="006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A80666-E359-9965-E333-3FF0391E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EBFFE7-BB49-7084-C20C-B46D9D0A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6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84D68-AAFF-4960-5DD4-3C4BED4F7D5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16389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6F51A-AC7D-F892-F7CF-4342C963FC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20697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A71BC-50B9-8A50-9F60-B6CB7ABEE22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293157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amet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394419-22F1-48E3-8106-27CD9B12464F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250068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F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6FA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dignissim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volutpat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D1A7C7A-7D4F-45A5-C847-8507D4444CD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1009E75-21A3-0642-50EE-ADCE2D6D677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3615EC-F292-EF2F-E527-788DD86E0FA3}"/>
              </a:ext>
            </a:extLst>
          </p:cNvPr>
          <p:cNvSpPr/>
          <p:nvPr/>
        </p:nvSpPr>
        <p:spPr>
          <a:xfrm>
            <a:off x="5372234" y="248689"/>
            <a:ext cx="648000" cy="1655564"/>
          </a:xfrm>
          <a:prstGeom prst="roundRect">
            <a:avLst>
              <a:gd name="adj" fmla="val 50000"/>
            </a:avLst>
          </a:pr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898029-F2F1-5A8F-702F-D2600378131A}"/>
              </a:ext>
            </a:extLst>
          </p:cNvPr>
          <p:cNvGrpSpPr/>
          <p:nvPr/>
        </p:nvGrpSpPr>
        <p:grpSpPr>
          <a:xfrm>
            <a:off x="0" y="764775"/>
            <a:ext cx="2366738" cy="648000"/>
            <a:chOff x="0" y="764775"/>
            <a:chExt cx="2366738" cy="64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256282-1E75-9BEF-0913-CBDBBAC67E33}"/>
                </a:ext>
              </a:extLst>
            </p:cNvPr>
            <p:cNvSpPr/>
            <p:nvPr/>
          </p:nvSpPr>
          <p:spPr>
            <a:xfrm rot="5400000">
              <a:off x="859369" y="-94594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3E4B983-415C-90F0-0D64-F3DB4966C942}"/>
                </a:ext>
              </a:extLst>
            </p:cNvPr>
            <p:cNvSpPr/>
            <p:nvPr/>
          </p:nvSpPr>
          <p:spPr>
            <a:xfrm>
              <a:off x="1127520" y="764775"/>
              <a:ext cx="648000" cy="64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8125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8C1E401-16EF-846B-A37D-B19BC96AF3AB}"/>
              </a:ext>
            </a:extLst>
          </p:cNvPr>
          <p:cNvGrpSpPr/>
          <p:nvPr/>
        </p:nvGrpSpPr>
        <p:grpSpPr>
          <a:xfrm>
            <a:off x="0" y="404664"/>
            <a:ext cx="4493173" cy="6453336"/>
            <a:chOff x="0" y="404664"/>
            <a:chExt cx="4493173" cy="645333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81A98BB-C326-F2B4-5255-C156C558C9F1}"/>
                </a:ext>
              </a:extLst>
            </p:cNvPr>
            <p:cNvSpPr/>
            <p:nvPr/>
          </p:nvSpPr>
          <p:spPr>
            <a:xfrm flipV="1">
              <a:off x="3072490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E0EB381-5762-09D2-2674-A86EB72799C5}"/>
                </a:ext>
              </a:extLst>
            </p:cNvPr>
            <p:cNvSpPr/>
            <p:nvPr/>
          </p:nvSpPr>
          <p:spPr>
            <a:xfrm flipV="1">
              <a:off x="1538809" y="6036293"/>
              <a:ext cx="648000" cy="821707"/>
            </a:xfrm>
            <a:custGeom>
              <a:avLst/>
              <a:gdLst>
                <a:gd name="connsiteX0" fmla="*/ 324000 w 648000"/>
                <a:gd name="connsiteY0" fmla="*/ 821707 h 821707"/>
                <a:gd name="connsiteX1" fmla="*/ 648000 w 648000"/>
                <a:gd name="connsiteY1" fmla="*/ 497707 h 821707"/>
                <a:gd name="connsiteX2" fmla="*/ 648000 w 648000"/>
                <a:gd name="connsiteY2" fmla="*/ 0 h 821707"/>
                <a:gd name="connsiteX3" fmla="*/ 0 w 648000"/>
                <a:gd name="connsiteY3" fmla="*/ 0 h 821707"/>
                <a:gd name="connsiteX4" fmla="*/ 0 w 648000"/>
                <a:gd name="connsiteY4" fmla="*/ 497707 h 821707"/>
                <a:gd name="connsiteX5" fmla="*/ 324000 w 648000"/>
                <a:gd name="connsiteY5" fmla="*/ 821707 h 82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821707">
                  <a:moveTo>
                    <a:pt x="324000" y="821707"/>
                  </a:moveTo>
                  <a:cubicBezTo>
                    <a:pt x="502940" y="821707"/>
                    <a:pt x="648000" y="676647"/>
                    <a:pt x="648000" y="497707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497707"/>
                  </a:lnTo>
                  <a:cubicBezTo>
                    <a:pt x="0" y="676647"/>
                    <a:pt x="145060" y="821707"/>
                    <a:pt x="324000" y="821707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751FC2-0AC2-6495-F401-243C8802AC3B}"/>
                </a:ext>
              </a:extLst>
            </p:cNvPr>
            <p:cNvSpPr/>
            <p:nvPr/>
          </p:nvSpPr>
          <p:spPr>
            <a:xfrm>
              <a:off x="0" y="6518293"/>
              <a:ext cx="648000" cy="339707"/>
            </a:xfrm>
            <a:custGeom>
              <a:avLst/>
              <a:gdLst>
                <a:gd name="connsiteX0" fmla="*/ 324000 w 648000"/>
                <a:gd name="connsiteY0" fmla="*/ 0 h 339707"/>
                <a:gd name="connsiteX1" fmla="*/ 648000 w 648000"/>
                <a:gd name="connsiteY1" fmla="*/ 324000 h 339707"/>
                <a:gd name="connsiteX2" fmla="*/ 646417 w 648000"/>
                <a:gd name="connsiteY2" fmla="*/ 339707 h 339707"/>
                <a:gd name="connsiteX3" fmla="*/ 1583 w 648000"/>
                <a:gd name="connsiteY3" fmla="*/ 339707 h 339707"/>
                <a:gd name="connsiteX4" fmla="*/ 0 w 648000"/>
                <a:gd name="connsiteY4" fmla="*/ 324000 h 339707"/>
                <a:gd name="connsiteX5" fmla="*/ 324000 w 648000"/>
                <a:gd name="connsiteY5" fmla="*/ 0 h 3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339707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6417" y="339707"/>
                  </a:lnTo>
                  <a:lnTo>
                    <a:pt x="1583" y="339707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0FE4037-33B3-26DB-A6F2-6E2ACCBA41A4}"/>
                </a:ext>
              </a:extLst>
            </p:cNvPr>
            <p:cNvSpPr/>
            <p:nvPr/>
          </p:nvSpPr>
          <p:spPr>
            <a:xfrm flipV="1">
              <a:off x="2304820" y="4436257"/>
              <a:ext cx="648000" cy="2421743"/>
            </a:xfrm>
            <a:custGeom>
              <a:avLst/>
              <a:gdLst>
                <a:gd name="connsiteX0" fmla="*/ 324000 w 648000"/>
                <a:gd name="connsiteY0" fmla="*/ 2421743 h 2421743"/>
                <a:gd name="connsiteX1" fmla="*/ 648000 w 648000"/>
                <a:gd name="connsiteY1" fmla="*/ 2097743 h 2421743"/>
                <a:gd name="connsiteX2" fmla="*/ 648000 w 648000"/>
                <a:gd name="connsiteY2" fmla="*/ 0 h 2421743"/>
                <a:gd name="connsiteX3" fmla="*/ 0 w 648000"/>
                <a:gd name="connsiteY3" fmla="*/ 0 h 2421743"/>
                <a:gd name="connsiteX4" fmla="*/ 0 w 648000"/>
                <a:gd name="connsiteY4" fmla="*/ 2097743 h 2421743"/>
                <a:gd name="connsiteX5" fmla="*/ 324000 w 648000"/>
                <a:gd name="connsiteY5" fmla="*/ 2421743 h 242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421743">
                  <a:moveTo>
                    <a:pt x="324000" y="2421743"/>
                  </a:moveTo>
                  <a:cubicBezTo>
                    <a:pt x="502940" y="2421743"/>
                    <a:pt x="648000" y="2276683"/>
                    <a:pt x="648000" y="2097743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2097743"/>
                  </a:lnTo>
                  <a:cubicBezTo>
                    <a:pt x="0" y="2276683"/>
                    <a:pt x="145060" y="2421743"/>
                    <a:pt x="324000" y="2421743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4F1F93-BDAA-DF1C-705A-C5CEAF596125}"/>
                </a:ext>
              </a:extLst>
            </p:cNvPr>
            <p:cNvSpPr/>
            <p:nvPr/>
          </p:nvSpPr>
          <p:spPr>
            <a:xfrm flipV="1">
              <a:off x="768153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96688D-2732-B472-EABA-90730E80AB08}"/>
                </a:ext>
              </a:extLst>
            </p:cNvPr>
            <p:cNvSpPr/>
            <p:nvPr/>
          </p:nvSpPr>
          <p:spPr>
            <a:xfrm>
              <a:off x="768153" y="1872519"/>
              <a:ext cx="648000" cy="155546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353072A-E672-2252-4785-144734A85934}"/>
                </a:ext>
              </a:extLst>
            </p:cNvPr>
            <p:cNvSpPr/>
            <p:nvPr/>
          </p:nvSpPr>
          <p:spPr>
            <a:xfrm>
              <a:off x="2304820" y="2156184"/>
              <a:ext cx="648000" cy="988137"/>
            </a:xfrm>
            <a:prstGeom prst="roundRect">
              <a:avLst>
                <a:gd name="adj" fmla="val 50000"/>
              </a:avLst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532614E-8570-160C-981F-9566ADB2C30E}"/>
                </a:ext>
              </a:extLst>
            </p:cNvPr>
            <p:cNvSpPr/>
            <p:nvPr/>
          </p:nvSpPr>
          <p:spPr>
            <a:xfrm>
              <a:off x="3845173" y="2326252"/>
              <a:ext cx="648000" cy="648000"/>
            </a:xfrm>
            <a:prstGeom prst="ellips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173E08A-DCB0-7A98-A9EA-1C0E90E7AF44}"/>
                </a:ext>
              </a:extLst>
            </p:cNvPr>
            <p:cNvSpPr/>
            <p:nvPr/>
          </p:nvSpPr>
          <p:spPr>
            <a:xfrm>
              <a:off x="0" y="404664"/>
              <a:ext cx="648000" cy="4491176"/>
            </a:xfrm>
            <a:prstGeom prst="roundRect">
              <a:avLst>
                <a:gd name="adj" fmla="val 50000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B0D8BB8-95AB-D124-9DA8-CB8922242B1F}"/>
                </a:ext>
              </a:extLst>
            </p:cNvPr>
            <p:cNvSpPr/>
            <p:nvPr/>
          </p:nvSpPr>
          <p:spPr>
            <a:xfrm>
              <a:off x="3072490" y="1301450"/>
              <a:ext cx="648000" cy="2697604"/>
            </a:xfrm>
            <a:prstGeom prst="roundRect">
              <a:avLst>
                <a:gd name="adj" fmla="val 50000"/>
              </a:avLst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99009E-48D0-3837-BB30-B4712BFA191C}"/>
                </a:ext>
              </a:extLst>
            </p:cNvPr>
            <p:cNvGrpSpPr/>
            <p:nvPr/>
          </p:nvGrpSpPr>
          <p:grpSpPr>
            <a:xfrm>
              <a:off x="1538737" y="918740"/>
              <a:ext cx="648072" cy="3463025"/>
              <a:chOff x="1538737" y="918740"/>
              <a:chExt cx="648072" cy="3463025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F3F2B659-BE52-4130-0063-7466620ED05C}"/>
                  </a:ext>
                </a:extLst>
              </p:cNvPr>
              <p:cNvSpPr/>
              <p:nvPr/>
            </p:nvSpPr>
            <p:spPr>
              <a:xfrm>
                <a:off x="1538809" y="918740"/>
                <a:ext cx="648000" cy="3463025"/>
              </a:xfrm>
              <a:prstGeom prst="roundRect">
                <a:avLst>
                  <a:gd name="adj" fmla="val 50000"/>
                </a:avLst>
              </a:prstGeom>
              <a:solidFill>
                <a:srgbClr val="006F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006FAD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D6F1B48-E192-B63E-8EBC-4068DA3F264D}"/>
                  </a:ext>
                </a:extLst>
              </p:cNvPr>
              <p:cNvSpPr/>
              <p:nvPr/>
            </p:nvSpPr>
            <p:spPr>
              <a:xfrm>
                <a:off x="1538737" y="2326216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006FAD"/>
                  </a:solidFill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6967DD-E44F-80C3-3A2D-6A260FA75D6D}"/>
              </a:ext>
            </a:extLst>
          </p:cNvPr>
          <p:cNvGrpSpPr/>
          <p:nvPr/>
        </p:nvGrpSpPr>
        <p:grpSpPr>
          <a:xfrm rot="16200000" flipV="1">
            <a:off x="9904667" y="857422"/>
            <a:ext cx="2366738" cy="648072"/>
            <a:chOff x="9825262" y="5085978"/>
            <a:chExt cx="2366738" cy="64807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489F90-31D6-BF09-C642-1961C172E7A5}"/>
                </a:ext>
              </a:extLst>
            </p:cNvPr>
            <p:cNvSpPr/>
            <p:nvPr/>
          </p:nvSpPr>
          <p:spPr>
            <a:xfrm rot="5400000" flipV="1">
              <a:off x="10684631" y="4226645"/>
              <a:ext cx="648000" cy="2366738"/>
            </a:xfrm>
            <a:custGeom>
              <a:avLst/>
              <a:gdLst>
                <a:gd name="connsiteX0" fmla="*/ 324000 w 648000"/>
                <a:gd name="connsiteY0" fmla="*/ 0 h 2366738"/>
                <a:gd name="connsiteX1" fmla="*/ 648000 w 648000"/>
                <a:gd name="connsiteY1" fmla="*/ 324000 h 2366738"/>
                <a:gd name="connsiteX2" fmla="*/ 648000 w 648000"/>
                <a:gd name="connsiteY2" fmla="*/ 2366738 h 2366738"/>
                <a:gd name="connsiteX3" fmla="*/ 0 w 648000"/>
                <a:gd name="connsiteY3" fmla="*/ 2366738 h 2366738"/>
                <a:gd name="connsiteX4" fmla="*/ 0 w 648000"/>
                <a:gd name="connsiteY4" fmla="*/ 324000 h 2366738"/>
                <a:gd name="connsiteX5" fmla="*/ 324000 w 648000"/>
                <a:gd name="connsiteY5" fmla="*/ 0 h 23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366738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8000" y="2366738"/>
                  </a:lnTo>
                  <a:lnTo>
                    <a:pt x="0" y="2366738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C088A7D-D2E5-D884-B460-3AC9F42641BE}"/>
                </a:ext>
              </a:extLst>
            </p:cNvPr>
            <p:cNvSpPr/>
            <p:nvPr/>
          </p:nvSpPr>
          <p:spPr>
            <a:xfrm rot="5400000">
              <a:off x="10635208" y="5085978"/>
              <a:ext cx="648072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4DE9DF-4584-32F5-4723-40E96D736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2963853"/>
            <a:ext cx="4836313" cy="590931"/>
          </a:xfrm>
        </p:spPr>
        <p:txBody>
          <a:bodyPr>
            <a:spAutoFit/>
          </a:bodyPr>
          <a:lstStyle/>
          <a:p>
            <a:r>
              <a:rPr lang="cs-CZ" dirty="0"/>
              <a:t>NÁZEV KAPITOLY 0</a:t>
            </a:r>
            <a:r>
              <a:rPr lang="en-US" dirty="0"/>
              <a:t>2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F882E-C023-E795-1969-F2B3E2514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554784"/>
            <a:ext cx="4500000" cy="424732"/>
          </a:xfrm>
        </p:spPr>
        <p:txBody>
          <a:bodyPr>
            <a:spAutoFit/>
          </a:bodyPr>
          <a:lstStyle/>
          <a:p>
            <a:r>
              <a:rPr lang="cs-CZ" dirty="0"/>
              <a:t>podtitul kapitoly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2CF4C-E92A-4AE4-0707-471D4F499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</p:spPr>
        <p:txBody>
          <a:bodyPr/>
          <a:lstStyle/>
          <a:p>
            <a:fld id="{2D7B0951-E7FB-4CA7-B4B9-AB2701F4DE6C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59419-7728-775D-4CCD-0BDFC0EAA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14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CACF-1E31-14D1-FE30-4CF54D96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083675"/>
            <a:ext cx="4680000" cy="1089529"/>
          </a:xfrm>
        </p:spPr>
        <p:txBody>
          <a:bodyPr>
            <a:spAutoFit/>
          </a:bodyPr>
          <a:lstStyle/>
          <a:p>
            <a:r>
              <a:rPr lang="pl-PL" dirty="0">
                <a:solidFill>
                  <a:srgbClr val="006FAD"/>
                </a:solidFill>
              </a:rPr>
              <a:t>Úvod kapitoly 0</a:t>
            </a:r>
            <a:r>
              <a:rPr lang="en-US" dirty="0">
                <a:solidFill>
                  <a:srgbClr val="006FAD"/>
                </a:solidFill>
              </a:rPr>
              <a:t>2</a:t>
            </a:r>
            <a:r>
              <a:rPr lang="pl-PL" dirty="0">
                <a:solidFill>
                  <a:srgbClr val="006FAD"/>
                </a:solidFill>
              </a:rPr>
              <a:t> </a:t>
            </a:r>
            <a:r>
              <a:rPr lang="en-US" dirty="0">
                <a:solidFill>
                  <a:srgbClr val="006FAD"/>
                </a:solidFill>
              </a:rPr>
              <a:t/>
            </a:r>
            <a:br>
              <a:rPr lang="en-US" dirty="0">
                <a:solidFill>
                  <a:srgbClr val="006FAD"/>
                </a:solidFill>
              </a:rPr>
            </a:br>
            <a:r>
              <a:rPr lang="cs-CZ" b="1" dirty="0" err="1">
                <a:solidFill>
                  <a:srgbClr val="006FAD"/>
                </a:solidFill>
              </a:rPr>
              <a:t>Duis</a:t>
            </a:r>
            <a:r>
              <a:rPr lang="cs-CZ" b="1" dirty="0">
                <a:solidFill>
                  <a:srgbClr val="006FAD"/>
                </a:solidFill>
              </a:rPr>
              <a:t> autem vel </a:t>
            </a:r>
            <a:r>
              <a:rPr lang="cs-CZ" b="1" dirty="0" err="1">
                <a:solidFill>
                  <a:srgbClr val="006FAD"/>
                </a:solidFill>
              </a:rPr>
              <a:t>eum</a:t>
            </a:r>
            <a:r>
              <a:rPr lang="cs-CZ" b="1" dirty="0">
                <a:solidFill>
                  <a:srgbClr val="006FAD"/>
                </a:solidFill>
              </a:rPr>
              <a:t> </a:t>
            </a:r>
            <a:r>
              <a:rPr lang="cs-CZ" b="1" dirty="0" err="1">
                <a:solidFill>
                  <a:srgbClr val="006FAD"/>
                </a:solidFill>
              </a:rPr>
              <a:t>iriure</a:t>
            </a:r>
            <a:r>
              <a:rPr lang="cs-CZ" b="1" dirty="0">
                <a:solidFill>
                  <a:srgbClr val="006FAD"/>
                </a:solidFill>
              </a:rPr>
              <a:t> </a:t>
            </a:r>
            <a:r>
              <a:rPr lang="cs-CZ" b="1" dirty="0" err="1">
                <a:solidFill>
                  <a:srgbClr val="006FAD"/>
                </a:solidFill>
              </a:rPr>
              <a:t>dolor</a:t>
            </a:r>
            <a:r>
              <a:rPr lang="cs-CZ" b="1" dirty="0">
                <a:solidFill>
                  <a:srgbClr val="006FAD"/>
                </a:solidFill>
              </a:rPr>
              <a:t> in </a:t>
            </a:r>
            <a:r>
              <a:rPr lang="cs-CZ" b="1" dirty="0" err="1">
                <a:solidFill>
                  <a:srgbClr val="006FAD"/>
                </a:solidFill>
              </a:rPr>
              <a:t>hendrerit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FE2C9-15A6-1AC6-80D6-CB3FFE07A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132856"/>
            <a:ext cx="4680000" cy="1200329"/>
          </a:xfrm>
        </p:spPr>
        <p:txBody>
          <a:bodyPr>
            <a:spAutoFit/>
          </a:bodyPr>
          <a:lstStyle/>
          <a:p>
            <a:r>
              <a:rPr lang="cs-CZ" dirty="0" err="1">
                <a:solidFill>
                  <a:srgbClr val="006FAD"/>
                </a:solidFill>
              </a:rPr>
              <a:t>Duis</a:t>
            </a:r>
            <a:r>
              <a:rPr lang="cs-CZ" dirty="0">
                <a:solidFill>
                  <a:srgbClr val="006FAD"/>
                </a:solidFill>
              </a:rPr>
              <a:t> autem vel </a:t>
            </a:r>
            <a:r>
              <a:rPr lang="cs-CZ" dirty="0" err="1">
                <a:solidFill>
                  <a:srgbClr val="006FAD"/>
                </a:solidFill>
              </a:rPr>
              <a:t>eum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iriure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</a:t>
            </a:r>
            <a:r>
              <a:rPr lang="cs-CZ" dirty="0">
                <a:solidFill>
                  <a:srgbClr val="006FAD"/>
                </a:solidFill>
              </a:rPr>
              <a:t> in </a:t>
            </a:r>
            <a:r>
              <a:rPr lang="cs-CZ" dirty="0" err="1">
                <a:solidFill>
                  <a:srgbClr val="006FAD"/>
                </a:solidFill>
              </a:rPr>
              <a:t>hendrerit</a:t>
            </a:r>
            <a:r>
              <a:rPr lang="cs-CZ" dirty="0">
                <a:solidFill>
                  <a:srgbClr val="006FAD"/>
                </a:solidFill>
              </a:rPr>
              <a:t> in </a:t>
            </a:r>
            <a:r>
              <a:rPr lang="cs-CZ" dirty="0" err="1">
                <a:solidFill>
                  <a:srgbClr val="006FAD"/>
                </a:solidFill>
              </a:rPr>
              <a:t>vulputate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velit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esse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molestie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consequat</a:t>
            </a:r>
            <a:r>
              <a:rPr lang="cs-CZ" dirty="0">
                <a:solidFill>
                  <a:srgbClr val="006FAD"/>
                </a:solidFill>
              </a:rPr>
              <a:t>, vel </a:t>
            </a:r>
            <a:r>
              <a:rPr lang="cs-CZ" dirty="0" err="1">
                <a:solidFill>
                  <a:srgbClr val="006FAD"/>
                </a:solidFill>
              </a:rPr>
              <a:t>illum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eu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feugiat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nulla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facilisis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at</a:t>
            </a:r>
            <a:r>
              <a:rPr lang="cs-CZ" dirty="0">
                <a:solidFill>
                  <a:srgbClr val="006FAD"/>
                </a:solidFill>
              </a:rPr>
              <a:t> vero </a:t>
            </a:r>
            <a:r>
              <a:rPr lang="cs-CZ" dirty="0" err="1">
                <a:solidFill>
                  <a:srgbClr val="006FAD"/>
                </a:solidFill>
              </a:rPr>
              <a:t>eros</a:t>
            </a:r>
            <a:r>
              <a:rPr lang="cs-CZ" dirty="0">
                <a:solidFill>
                  <a:srgbClr val="006FAD"/>
                </a:solidFill>
              </a:rPr>
              <a:t> et </a:t>
            </a:r>
            <a:r>
              <a:rPr lang="cs-CZ" dirty="0" err="1">
                <a:solidFill>
                  <a:srgbClr val="006FAD"/>
                </a:solidFill>
              </a:rPr>
              <a:t>accumsan</a:t>
            </a:r>
            <a:r>
              <a:rPr lang="cs-CZ" dirty="0">
                <a:solidFill>
                  <a:srgbClr val="006FAD"/>
                </a:solidFill>
              </a:rPr>
              <a:t> et </a:t>
            </a:r>
            <a:r>
              <a:rPr lang="cs-CZ" dirty="0" err="1">
                <a:solidFill>
                  <a:srgbClr val="006FAD"/>
                </a:solidFill>
              </a:rPr>
              <a:t>iusto</a:t>
            </a:r>
            <a:endParaRPr lang="cs-CZ" dirty="0">
              <a:solidFill>
                <a:srgbClr val="006FA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111A6-A41B-3214-93A3-4A363463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7C3ED-1728-3E44-2CA0-F64AE96D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8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7E65C-3FF6-C4BE-8836-C74C96A7C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0" y="3621211"/>
            <a:ext cx="4680000" cy="236218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  <a:endParaRPr lang="en-US" dirty="0"/>
          </a:p>
          <a:p>
            <a:pPr algn="just"/>
            <a:r>
              <a:rPr lang="cs-CZ" dirty="0"/>
              <a:t>Ut </a:t>
            </a:r>
            <a:r>
              <a:rPr lang="cs-CZ" dirty="0" err="1"/>
              <a:t>wisi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</a:t>
            </a:r>
            <a:r>
              <a:rPr lang="cs-CZ" dirty="0"/>
              <a:t> </a:t>
            </a:r>
            <a:r>
              <a:rPr lang="cs-CZ" dirty="0" err="1"/>
              <a:t>tation</a:t>
            </a:r>
            <a:r>
              <a:rPr lang="cs-CZ" dirty="0"/>
              <a:t> </a:t>
            </a:r>
            <a:r>
              <a:rPr lang="cs-CZ" dirty="0" err="1"/>
              <a:t>ullamcorper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lobortis</a:t>
            </a:r>
            <a:r>
              <a:rPr lang="cs-CZ" dirty="0"/>
              <a:t> </a:t>
            </a:r>
            <a:r>
              <a:rPr lang="cs-CZ" dirty="0" err="1"/>
              <a:t>nisl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>
                <a:solidFill>
                  <a:srgbClr val="006FAD"/>
                </a:solidFill>
              </a:rPr>
              <a:t>.</a:t>
            </a:r>
            <a:endParaRPr lang="en-US" dirty="0">
              <a:solidFill>
                <a:srgbClr val="006FAD"/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 err="1">
                <a:solidFill>
                  <a:srgbClr val="006FAD"/>
                </a:solidFill>
              </a:rPr>
              <a:t>Lorem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ipsum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dolor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sit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amet</a:t>
            </a:r>
            <a:r>
              <a:rPr lang="cs-CZ" dirty="0">
                <a:solidFill>
                  <a:srgbClr val="006FAD"/>
                </a:solidFill>
              </a:rPr>
              <a:t>, </a:t>
            </a:r>
            <a:r>
              <a:rPr lang="cs-CZ" dirty="0" err="1">
                <a:solidFill>
                  <a:srgbClr val="006FAD"/>
                </a:solidFill>
              </a:rPr>
              <a:t>consetetur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sadipscing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elitr</a:t>
            </a:r>
            <a:r>
              <a:rPr lang="cs-CZ" dirty="0">
                <a:solidFill>
                  <a:srgbClr val="006FAD"/>
                </a:solidFill>
              </a:rPr>
              <a:t>, sed </a:t>
            </a:r>
            <a:r>
              <a:rPr lang="cs-CZ" dirty="0" err="1">
                <a:solidFill>
                  <a:srgbClr val="006FAD"/>
                </a:solidFill>
              </a:rPr>
              <a:t>diam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nonumy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eirmod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tempor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invidunt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ut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labore</a:t>
            </a:r>
            <a:r>
              <a:rPr lang="cs-CZ" dirty="0">
                <a:solidFill>
                  <a:srgbClr val="006FAD"/>
                </a:solidFill>
              </a:rPr>
              <a:t> et </a:t>
            </a:r>
            <a:r>
              <a:rPr lang="cs-CZ" dirty="0" err="1">
                <a:solidFill>
                  <a:srgbClr val="006FAD"/>
                </a:solidFill>
              </a:rPr>
              <a:t>dolore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magna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aliquyam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erat</a:t>
            </a:r>
            <a:r>
              <a:rPr lang="cs-CZ" dirty="0">
                <a:solidFill>
                  <a:srgbClr val="006FAD"/>
                </a:solidFill>
              </a:rPr>
              <a:t>, sed </a:t>
            </a:r>
            <a:r>
              <a:rPr lang="cs-CZ" dirty="0" err="1">
                <a:solidFill>
                  <a:srgbClr val="006FAD"/>
                </a:solidFill>
              </a:rPr>
              <a:t>diam</a:t>
            </a:r>
            <a:r>
              <a:rPr lang="cs-CZ" dirty="0">
                <a:solidFill>
                  <a:srgbClr val="006FAD"/>
                </a:solidFill>
              </a:rPr>
              <a:t> </a:t>
            </a:r>
            <a:r>
              <a:rPr lang="cs-CZ" dirty="0" err="1">
                <a:solidFill>
                  <a:srgbClr val="006FAD"/>
                </a:solidFill>
              </a:rPr>
              <a:t>voluptua</a:t>
            </a:r>
            <a:r>
              <a:rPr lang="cs-CZ" dirty="0">
                <a:solidFill>
                  <a:srgbClr val="006FAD"/>
                </a:solidFill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93FC46-4710-B0B4-16C3-1F9E54CEEA7F}"/>
              </a:ext>
            </a:extLst>
          </p:cNvPr>
          <p:cNvGrpSpPr/>
          <p:nvPr/>
        </p:nvGrpSpPr>
        <p:grpSpPr>
          <a:xfrm flipV="1">
            <a:off x="0" y="0"/>
            <a:ext cx="4493173" cy="6453336"/>
            <a:chOff x="0" y="404664"/>
            <a:chExt cx="4493173" cy="645333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771D22-5EF5-3C76-EE79-8D59765DD7B0}"/>
                </a:ext>
              </a:extLst>
            </p:cNvPr>
            <p:cNvSpPr/>
            <p:nvPr/>
          </p:nvSpPr>
          <p:spPr>
            <a:xfrm flipV="1">
              <a:off x="3072490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D49A619-AB3D-19E5-6DE6-5F2B892A41EB}"/>
                </a:ext>
              </a:extLst>
            </p:cNvPr>
            <p:cNvSpPr/>
            <p:nvPr/>
          </p:nvSpPr>
          <p:spPr>
            <a:xfrm flipV="1">
              <a:off x="1538809" y="6036293"/>
              <a:ext cx="648000" cy="821707"/>
            </a:xfrm>
            <a:custGeom>
              <a:avLst/>
              <a:gdLst>
                <a:gd name="connsiteX0" fmla="*/ 324000 w 648000"/>
                <a:gd name="connsiteY0" fmla="*/ 821707 h 821707"/>
                <a:gd name="connsiteX1" fmla="*/ 648000 w 648000"/>
                <a:gd name="connsiteY1" fmla="*/ 497707 h 821707"/>
                <a:gd name="connsiteX2" fmla="*/ 648000 w 648000"/>
                <a:gd name="connsiteY2" fmla="*/ 0 h 821707"/>
                <a:gd name="connsiteX3" fmla="*/ 0 w 648000"/>
                <a:gd name="connsiteY3" fmla="*/ 0 h 821707"/>
                <a:gd name="connsiteX4" fmla="*/ 0 w 648000"/>
                <a:gd name="connsiteY4" fmla="*/ 497707 h 821707"/>
                <a:gd name="connsiteX5" fmla="*/ 324000 w 648000"/>
                <a:gd name="connsiteY5" fmla="*/ 821707 h 82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821707">
                  <a:moveTo>
                    <a:pt x="324000" y="821707"/>
                  </a:moveTo>
                  <a:cubicBezTo>
                    <a:pt x="502940" y="821707"/>
                    <a:pt x="648000" y="676647"/>
                    <a:pt x="648000" y="497707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497707"/>
                  </a:lnTo>
                  <a:cubicBezTo>
                    <a:pt x="0" y="676647"/>
                    <a:pt x="145060" y="821707"/>
                    <a:pt x="324000" y="821707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FB9BA8-2535-8D59-19E2-9A40DF3DB8FD}"/>
                </a:ext>
              </a:extLst>
            </p:cNvPr>
            <p:cNvSpPr/>
            <p:nvPr/>
          </p:nvSpPr>
          <p:spPr>
            <a:xfrm>
              <a:off x="0" y="6518293"/>
              <a:ext cx="648000" cy="339707"/>
            </a:xfrm>
            <a:custGeom>
              <a:avLst/>
              <a:gdLst>
                <a:gd name="connsiteX0" fmla="*/ 324000 w 648000"/>
                <a:gd name="connsiteY0" fmla="*/ 0 h 339707"/>
                <a:gd name="connsiteX1" fmla="*/ 648000 w 648000"/>
                <a:gd name="connsiteY1" fmla="*/ 324000 h 339707"/>
                <a:gd name="connsiteX2" fmla="*/ 646417 w 648000"/>
                <a:gd name="connsiteY2" fmla="*/ 339707 h 339707"/>
                <a:gd name="connsiteX3" fmla="*/ 1583 w 648000"/>
                <a:gd name="connsiteY3" fmla="*/ 339707 h 339707"/>
                <a:gd name="connsiteX4" fmla="*/ 0 w 648000"/>
                <a:gd name="connsiteY4" fmla="*/ 324000 h 339707"/>
                <a:gd name="connsiteX5" fmla="*/ 324000 w 648000"/>
                <a:gd name="connsiteY5" fmla="*/ 0 h 3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339707">
                  <a:moveTo>
                    <a:pt x="324000" y="0"/>
                  </a:moveTo>
                  <a:cubicBezTo>
                    <a:pt x="502940" y="0"/>
                    <a:pt x="648000" y="145060"/>
                    <a:pt x="648000" y="324000"/>
                  </a:cubicBezTo>
                  <a:lnTo>
                    <a:pt x="646417" y="339707"/>
                  </a:lnTo>
                  <a:lnTo>
                    <a:pt x="1583" y="339707"/>
                  </a:lnTo>
                  <a:lnTo>
                    <a:pt x="0" y="324000"/>
                  </a:lnTo>
                  <a:cubicBezTo>
                    <a:pt x="0" y="145060"/>
                    <a:pt x="145060" y="0"/>
                    <a:pt x="324000" y="0"/>
                  </a:cubicBezTo>
                  <a:close/>
                </a:path>
              </a:pathLst>
            </a:custGeom>
            <a:solidFill>
              <a:srgbClr val="006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1C1E83-D453-7937-5FB2-28C8D74C1F6C}"/>
                </a:ext>
              </a:extLst>
            </p:cNvPr>
            <p:cNvSpPr/>
            <p:nvPr/>
          </p:nvSpPr>
          <p:spPr>
            <a:xfrm flipV="1">
              <a:off x="2304820" y="4436257"/>
              <a:ext cx="648000" cy="2421743"/>
            </a:xfrm>
            <a:custGeom>
              <a:avLst/>
              <a:gdLst>
                <a:gd name="connsiteX0" fmla="*/ 324000 w 648000"/>
                <a:gd name="connsiteY0" fmla="*/ 2421743 h 2421743"/>
                <a:gd name="connsiteX1" fmla="*/ 648000 w 648000"/>
                <a:gd name="connsiteY1" fmla="*/ 2097743 h 2421743"/>
                <a:gd name="connsiteX2" fmla="*/ 648000 w 648000"/>
                <a:gd name="connsiteY2" fmla="*/ 0 h 2421743"/>
                <a:gd name="connsiteX3" fmla="*/ 0 w 648000"/>
                <a:gd name="connsiteY3" fmla="*/ 0 h 2421743"/>
                <a:gd name="connsiteX4" fmla="*/ 0 w 648000"/>
                <a:gd name="connsiteY4" fmla="*/ 2097743 h 2421743"/>
                <a:gd name="connsiteX5" fmla="*/ 324000 w 648000"/>
                <a:gd name="connsiteY5" fmla="*/ 2421743 h 242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2421743">
                  <a:moveTo>
                    <a:pt x="324000" y="2421743"/>
                  </a:moveTo>
                  <a:cubicBezTo>
                    <a:pt x="502940" y="2421743"/>
                    <a:pt x="648000" y="2276683"/>
                    <a:pt x="648000" y="2097743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2097743"/>
                  </a:lnTo>
                  <a:cubicBezTo>
                    <a:pt x="0" y="2276683"/>
                    <a:pt x="145060" y="2421743"/>
                    <a:pt x="324000" y="2421743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203EE5-BAA8-B2FE-C960-601E6E3C4151}"/>
                </a:ext>
              </a:extLst>
            </p:cNvPr>
            <p:cNvSpPr/>
            <p:nvPr/>
          </p:nvSpPr>
          <p:spPr>
            <a:xfrm flipV="1">
              <a:off x="768153" y="5150141"/>
              <a:ext cx="648000" cy="1707859"/>
            </a:xfrm>
            <a:custGeom>
              <a:avLst/>
              <a:gdLst>
                <a:gd name="connsiteX0" fmla="*/ 324000 w 648000"/>
                <a:gd name="connsiteY0" fmla="*/ 1707859 h 1707859"/>
                <a:gd name="connsiteX1" fmla="*/ 648000 w 648000"/>
                <a:gd name="connsiteY1" fmla="*/ 1383859 h 1707859"/>
                <a:gd name="connsiteX2" fmla="*/ 648000 w 648000"/>
                <a:gd name="connsiteY2" fmla="*/ 0 h 1707859"/>
                <a:gd name="connsiteX3" fmla="*/ 0 w 648000"/>
                <a:gd name="connsiteY3" fmla="*/ 0 h 1707859"/>
                <a:gd name="connsiteX4" fmla="*/ 0 w 648000"/>
                <a:gd name="connsiteY4" fmla="*/ 1383859 h 1707859"/>
                <a:gd name="connsiteX5" fmla="*/ 324000 w 648000"/>
                <a:gd name="connsiteY5" fmla="*/ 1707859 h 170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000" h="1707859">
                  <a:moveTo>
                    <a:pt x="324000" y="1707859"/>
                  </a:moveTo>
                  <a:cubicBezTo>
                    <a:pt x="502940" y="1707859"/>
                    <a:pt x="648000" y="1562799"/>
                    <a:pt x="648000" y="1383859"/>
                  </a:cubicBezTo>
                  <a:lnTo>
                    <a:pt x="648000" y="0"/>
                  </a:lnTo>
                  <a:lnTo>
                    <a:pt x="0" y="0"/>
                  </a:lnTo>
                  <a:lnTo>
                    <a:pt x="0" y="1383859"/>
                  </a:lnTo>
                  <a:cubicBezTo>
                    <a:pt x="0" y="1562799"/>
                    <a:pt x="145060" y="1707859"/>
                    <a:pt x="324000" y="1707859"/>
                  </a:cubicBezTo>
                  <a:close/>
                </a:path>
              </a:pathLst>
            </a:cu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837D696-4378-F00D-B38F-247FD036940D}"/>
                </a:ext>
              </a:extLst>
            </p:cNvPr>
            <p:cNvSpPr/>
            <p:nvPr/>
          </p:nvSpPr>
          <p:spPr>
            <a:xfrm>
              <a:off x="768153" y="1872519"/>
              <a:ext cx="648000" cy="155546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50EC349-95FA-D20E-7CB2-5C2476E39FA4}"/>
                </a:ext>
              </a:extLst>
            </p:cNvPr>
            <p:cNvSpPr/>
            <p:nvPr/>
          </p:nvSpPr>
          <p:spPr>
            <a:xfrm>
              <a:off x="2304820" y="2156184"/>
              <a:ext cx="648000" cy="988137"/>
            </a:xfrm>
            <a:prstGeom prst="roundRect">
              <a:avLst>
                <a:gd name="adj" fmla="val 50000"/>
              </a:avLst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FE0D7D-538A-B908-1847-24BC92B32D1F}"/>
                </a:ext>
              </a:extLst>
            </p:cNvPr>
            <p:cNvSpPr/>
            <p:nvPr/>
          </p:nvSpPr>
          <p:spPr>
            <a:xfrm>
              <a:off x="3845173" y="2326252"/>
              <a:ext cx="648000" cy="648000"/>
            </a:xfrm>
            <a:prstGeom prst="ellipse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D4DAB98-FAEC-60E8-CD63-B3623B8C9994}"/>
                </a:ext>
              </a:extLst>
            </p:cNvPr>
            <p:cNvSpPr/>
            <p:nvPr/>
          </p:nvSpPr>
          <p:spPr>
            <a:xfrm>
              <a:off x="0" y="404664"/>
              <a:ext cx="648000" cy="4491176"/>
            </a:xfrm>
            <a:prstGeom prst="roundRect">
              <a:avLst>
                <a:gd name="adj" fmla="val 50000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79D5C2F-8973-7EAD-3439-9FC08B8358FD}"/>
                </a:ext>
              </a:extLst>
            </p:cNvPr>
            <p:cNvSpPr/>
            <p:nvPr/>
          </p:nvSpPr>
          <p:spPr>
            <a:xfrm>
              <a:off x="3072490" y="1301450"/>
              <a:ext cx="648000" cy="2697604"/>
            </a:xfrm>
            <a:prstGeom prst="roundRect">
              <a:avLst>
                <a:gd name="adj" fmla="val 50000"/>
              </a:avLst>
            </a:prstGeom>
            <a:solidFill>
              <a:srgbClr val="5CB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04064-A08F-0A07-0FB2-CE79D1C05EAB}"/>
                </a:ext>
              </a:extLst>
            </p:cNvPr>
            <p:cNvGrpSpPr/>
            <p:nvPr/>
          </p:nvGrpSpPr>
          <p:grpSpPr>
            <a:xfrm>
              <a:off x="1538737" y="918740"/>
              <a:ext cx="648072" cy="3463025"/>
              <a:chOff x="1538737" y="918740"/>
              <a:chExt cx="648072" cy="346302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E4B3A5AD-F995-99D9-8D7A-74939AE081C0}"/>
                  </a:ext>
                </a:extLst>
              </p:cNvPr>
              <p:cNvSpPr/>
              <p:nvPr/>
            </p:nvSpPr>
            <p:spPr>
              <a:xfrm>
                <a:off x="1538809" y="918740"/>
                <a:ext cx="648000" cy="3463025"/>
              </a:xfrm>
              <a:prstGeom prst="roundRect">
                <a:avLst>
                  <a:gd name="adj" fmla="val 50000"/>
                </a:avLst>
              </a:prstGeom>
              <a:solidFill>
                <a:srgbClr val="006F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006FAD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1B0476F-3D2F-80F5-DCBD-AD6F02EE836E}"/>
                  </a:ext>
                </a:extLst>
              </p:cNvPr>
              <p:cNvSpPr/>
              <p:nvPr/>
            </p:nvSpPr>
            <p:spPr>
              <a:xfrm>
                <a:off x="1538737" y="2326216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006FAD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7638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3636</Words>
  <Application>Microsoft Office PowerPoint</Application>
  <PresentationFormat>Širokoúhlá obrazovka</PresentationFormat>
  <Paragraphs>276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NÁZEV STUDIJNÍ   OPORY*PREZENTACE </vt:lpstr>
      <vt:lpstr>NÁZEV STUDIJNÍ OPORY</vt:lpstr>
      <vt:lpstr>NÁZEV KAPITOLY 01</vt:lpstr>
      <vt:lpstr>Úvod kapitoly 01 Lorem ipsum dolor sit</vt:lpstr>
      <vt:lpstr>Prezentace aplikace PowerPoint</vt:lpstr>
      <vt:lpstr>Lorem Ipsum</vt:lpstr>
      <vt:lpstr>Prezentace aplikace PowerPoint</vt:lpstr>
      <vt:lpstr>NÁZEV KAPITOLY 02</vt:lpstr>
      <vt:lpstr>Úvod kapitoly 02  Duis autem vel eum iriure dolor in hendrerit</vt:lpstr>
      <vt:lpstr>Prezentace aplikace PowerPoint</vt:lpstr>
      <vt:lpstr>Lorem ipsum dolor sit amet, consetetur sadipscing elitr, sed diam nonumy eirmod tempor</vt:lpstr>
      <vt:lpstr>Prezentace aplikace PowerPoint</vt:lpstr>
      <vt:lpstr>NÁZEV KAPITOLY 03</vt:lpstr>
      <vt:lpstr>Úvod kapitoly 03  Lorem ipsum dolor sit</vt:lpstr>
      <vt:lpstr>Lorem ipsum dolor  sit amet</vt:lpstr>
      <vt:lpstr>Lorem ipsum</vt:lpstr>
      <vt:lpstr>Prezentace aplikace PowerPoint</vt:lpstr>
      <vt:lpstr>NÁZEV KAPITOLY 04</vt:lpstr>
      <vt:lpstr>Úvod kapitoly 04  Duis autem vel eum iriure dolor in hendrerit</vt:lpstr>
      <vt:lpstr>Prezentace aplikace PowerPoint</vt:lpstr>
      <vt:lpstr>Lorem ipsum dolor  sit amet</vt:lpstr>
      <vt:lpstr>Lorem ipsum dolor sit amet, consetetur sadipscing elitr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</dc:creator>
  <cp:lastModifiedBy>Šobáňová Petra</cp:lastModifiedBy>
  <cp:revision>171</cp:revision>
  <dcterms:created xsi:type="dcterms:W3CDTF">2023-04-24T08:53:15Z</dcterms:created>
  <dcterms:modified xsi:type="dcterms:W3CDTF">2023-06-08T09:00:37Z</dcterms:modified>
</cp:coreProperties>
</file>